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702" r:id="rId1"/>
  </p:sldMasterIdLst>
  <p:notesMasterIdLst>
    <p:notesMasterId r:id="rId27"/>
  </p:notesMasterIdLst>
  <p:sldIdLst>
    <p:sldId id="256" r:id="rId2"/>
    <p:sldId id="416" r:id="rId3"/>
    <p:sldId id="417" r:id="rId4"/>
    <p:sldId id="421" r:id="rId5"/>
    <p:sldId id="260" r:id="rId6"/>
    <p:sldId id="261" r:id="rId7"/>
    <p:sldId id="415" r:id="rId8"/>
    <p:sldId id="399" r:id="rId9"/>
    <p:sldId id="400" r:id="rId10"/>
    <p:sldId id="418" r:id="rId11"/>
    <p:sldId id="383" r:id="rId12"/>
    <p:sldId id="373" r:id="rId13"/>
    <p:sldId id="422" r:id="rId14"/>
    <p:sldId id="397" r:id="rId15"/>
    <p:sldId id="426" r:id="rId16"/>
    <p:sldId id="425" r:id="rId17"/>
    <p:sldId id="270" r:id="rId18"/>
    <p:sldId id="257" r:id="rId19"/>
    <p:sldId id="338" r:id="rId20"/>
    <p:sldId id="419" r:id="rId21"/>
    <p:sldId id="427" r:id="rId22"/>
    <p:sldId id="389" r:id="rId23"/>
    <p:sldId id="390" r:id="rId24"/>
    <p:sldId id="420" r:id="rId25"/>
    <p:sldId id="423" r:id="rId26"/>
  </p:sldIdLst>
  <p:sldSz cx="12169775" cy="7561263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83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Помірний стиль 4 –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Помірний стиль 4 –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00" autoAdjust="0"/>
    <p:restoredTop sz="95332" autoAdjust="0"/>
  </p:normalViewPr>
  <p:slideViewPr>
    <p:cSldViewPr>
      <p:cViewPr varScale="1">
        <p:scale>
          <a:sx n="80" d="100"/>
          <a:sy n="80" d="100"/>
        </p:scale>
        <p:origin x="624" y="48"/>
      </p:cViewPr>
      <p:guideLst>
        <p:guide orient="horz" pos="2382"/>
        <p:guide pos="3833"/>
      </p:guideLst>
    </p:cSldViewPr>
  </p:slideViewPr>
  <p:outlineViewPr>
    <p:cViewPr>
      <p:scale>
        <a:sx n="33" d="100"/>
        <a:sy n="33" d="100"/>
      </p:scale>
      <p:origin x="0" y="1729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3368655605005083E-2"/>
          <c:y val="0"/>
          <c:w val="0.82035278908404086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1"/>
          <c:dPt>
            <c:idx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1-44DF-4131-9D95-2817BBC8B31E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44DF-4131-9D95-2817BBC8B31E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5-44DF-4131-9D95-2817BBC8B31E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7-44DF-4131-9D95-2817BBC8B31E}"/>
              </c:ext>
            </c:extLst>
          </c:dPt>
          <c:cat>
            <c:strRef>
              <c:f>Лист1!$A$2:$A$5</c:f>
              <c:strCache>
                <c:ptCount val="4"/>
                <c:pt idx="0">
                  <c:v>1 клас</c:v>
                </c:pt>
                <c:pt idx="1">
                  <c:v>2 клас</c:v>
                </c:pt>
                <c:pt idx="2">
                  <c:v>3 клас</c:v>
                </c:pt>
                <c:pt idx="3">
                  <c:v>4 клас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</c:v>
                </c:pt>
                <c:pt idx="1">
                  <c:v>5</c:v>
                </c:pt>
                <c:pt idx="2">
                  <c:v>2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4DF-4131-9D95-2817BBC8B3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5066024238884754"/>
          <c:y val="0.67149850594443383"/>
          <c:w val="0.24043681599714975"/>
          <c:h val="0.32850149405556633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5346929932671323E-2"/>
          <c:y val="0"/>
          <c:w val="0.82035278908404086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4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1-00B6-4FE6-8489-406D9499F3BD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3-00B6-4FE6-8489-406D9499F3BD}"/>
              </c:ext>
            </c:extLst>
          </c:dPt>
          <c:dPt>
            <c:idx val="2"/>
            <c:bubble3D val="0"/>
            <c:explosion val="4"/>
            <c:extLst>
              <c:ext xmlns:c16="http://schemas.microsoft.com/office/drawing/2014/chart" uri="{C3380CC4-5D6E-409C-BE32-E72D297353CC}">
                <c16:uniqueId val="{00000004-00B6-4FE6-8489-406D9499F3BD}"/>
              </c:ext>
            </c:extLst>
          </c:dPt>
          <c:dPt>
            <c:idx val="3"/>
            <c:bubble3D val="0"/>
            <c:explosion val="6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6-00B6-4FE6-8489-406D9499F3BD}"/>
              </c:ext>
            </c:extLst>
          </c:dPt>
          <c:dPt>
            <c:idx val="4"/>
            <c:bubble3D val="0"/>
            <c:explosion val="5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8-00B6-4FE6-8489-406D9499F3BD}"/>
              </c:ext>
            </c:extLst>
          </c:dPt>
          <c:cat>
            <c:strRef>
              <c:f>Лист1!$A$2:$A$6</c:f>
              <c:strCache>
                <c:ptCount val="5"/>
                <c:pt idx="0">
                  <c:v>5 клас</c:v>
                </c:pt>
                <c:pt idx="1">
                  <c:v>6 клас</c:v>
                </c:pt>
                <c:pt idx="2">
                  <c:v>7 клас</c:v>
                </c:pt>
                <c:pt idx="3">
                  <c:v>8 клас</c:v>
                </c:pt>
                <c:pt idx="4">
                  <c:v>9 клас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</c:v>
                </c:pt>
                <c:pt idx="1">
                  <c:v>5</c:v>
                </c:pt>
                <c:pt idx="2">
                  <c:v>5</c:v>
                </c:pt>
                <c:pt idx="3">
                  <c:v>9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0B6-4FE6-8489-406D9499F3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5956315446578382"/>
          <c:y val="0.51652904527090149"/>
          <c:w val="0.24043681599714975"/>
          <c:h val="0.48090689486656657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uk-UA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707609485885579E-4"/>
          <c:y val="0"/>
          <c:w val="0.82233163176801005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8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0-7071-4F87-AE41-FC06899416AD}"/>
              </c:ext>
            </c:extLst>
          </c:dPt>
          <c:dPt>
            <c:idx val="1"/>
            <c:bubble3D val="0"/>
            <c:spPr>
              <a:solidFill>
                <a:srgbClr val="A5C249"/>
              </a:solidFill>
            </c:spPr>
            <c:extLst>
              <c:ext xmlns:c16="http://schemas.microsoft.com/office/drawing/2014/chart" uri="{C3380CC4-5D6E-409C-BE32-E72D297353CC}">
                <c16:uniqueId val="{00000001-7071-4F87-AE41-FC06899416AD}"/>
              </c:ext>
            </c:extLst>
          </c:dPt>
          <c:dPt>
            <c:idx val="2"/>
            <c:bubble3D val="0"/>
            <c:explosion val="8"/>
            <c:extLst>
              <c:ext xmlns:c16="http://schemas.microsoft.com/office/drawing/2014/chart" uri="{C3380CC4-5D6E-409C-BE32-E72D297353CC}">
                <c16:uniqueId val="{00000002-7071-4F87-AE41-FC06899416AD}"/>
              </c:ext>
            </c:extLst>
          </c:dPt>
          <c:dPt>
            <c:idx val="3"/>
            <c:bubble3D val="0"/>
            <c:explosion val="1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3-7071-4F87-AE41-FC06899416AD}"/>
              </c:ext>
            </c:extLst>
          </c:dPt>
          <c:dPt>
            <c:idx val="4"/>
            <c:bubble3D val="0"/>
            <c:explosion val="12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4-7071-4F87-AE41-FC06899416AD}"/>
              </c:ext>
            </c:extLst>
          </c:dPt>
          <c:cat>
            <c:strRef>
              <c:f>Лист1!$A$2:$A$6</c:f>
              <c:strCache>
                <c:ptCount val="5"/>
                <c:pt idx="0">
                  <c:v>5 клас</c:v>
                </c:pt>
                <c:pt idx="1">
                  <c:v>6 клас</c:v>
                </c:pt>
                <c:pt idx="2">
                  <c:v>7 клас</c:v>
                </c:pt>
                <c:pt idx="3">
                  <c:v>8 клас</c:v>
                </c:pt>
                <c:pt idx="4">
                  <c:v>9 клас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</c:v>
                </c:pt>
                <c:pt idx="1">
                  <c:v>9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071-4F87-AE41-FC06899416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3326415462034278"/>
          <c:y val="0.24405678280644574"/>
          <c:w val="0.25517072177165512"/>
          <c:h val="0.3996052592795814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uk-UA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040301020355679"/>
          <c:y val="8.5017070180108831E-2"/>
          <c:w val="0.84306479321424044"/>
          <c:h val="0.8042320470564039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B715-4A25-8E2C-EF275AEE105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B715-4A25-8E2C-EF275AEE105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B715-4A25-8E2C-EF275AEE105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B715-4A25-8E2C-EF275AEE1057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Вища категорія</c:v>
                </c:pt>
                <c:pt idx="1">
                  <c:v>І категорія</c:v>
                </c:pt>
                <c:pt idx="2">
                  <c:v>ІІ категорія</c:v>
                </c:pt>
                <c:pt idx="3">
                  <c:v>Спеціаліст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</c:v>
                </c:pt>
                <c:pt idx="1">
                  <c:v>5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C0-421D-9163-434F55D60513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0.42999</cdr:x>
      <cdr:y>0.10368</cdr:y>
    </cdr:from>
    <cdr:to>
      <cdr:x>0.63991</cdr:x>
      <cdr:y>0.33352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92806" y="418933"/>
          <a:ext cx="1216986" cy="9287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1 клас</a:t>
          </a:r>
        </a:p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(1)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0.64077</cdr:x>
      <cdr:y>0.35359</cdr:y>
    </cdr:from>
    <cdr:to>
      <cdr:x>0.81466</cdr:x>
      <cdr:y>0.58343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14776" y="1428760"/>
          <a:ext cx="1008107" cy="9287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2 клас</a:t>
          </a:r>
        </a:p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(5)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0.25622</cdr:x>
      <cdr:y>0.5</cdr:y>
    </cdr:from>
    <cdr:to>
      <cdr:x>0.41395</cdr:x>
      <cdr:y>0.74582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485378" y="2020337"/>
          <a:ext cx="914420" cy="9932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3 клас</a:t>
          </a:r>
        </a:p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(2)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0.19873</cdr:x>
      <cdr:y>0.19603</cdr:y>
    </cdr:from>
    <cdr:to>
      <cdr:x>0.37262</cdr:x>
      <cdr:y>0.42643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152114" y="792094"/>
          <a:ext cx="1008106" cy="9309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4 клас</a:t>
          </a:r>
        </a:p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(4)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0.45674</cdr:x>
      <cdr:y>0.18032</cdr:y>
    </cdr:from>
    <cdr:to>
      <cdr:x>0.66666</cdr:x>
      <cdr:y>0.30507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47892" y="728597"/>
          <a:ext cx="1216986" cy="5040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5 клас (9)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0.55139</cdr:x>
      <cdr:y>0.3936</cdr:y>
    </cdr:from>
    <cdr:to>
      <cdr:x>0.76131</cdr:x>
      <cdr:y>0.51835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196596" y="1590395"/>
          <a:ext cx="1216986" cy="5040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6 клас (5)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0.32177</cdr:x>
      <cdr:y>0.53617</cdr:y>
    </cdr:from>
    <cdr:to>
      <cdr:x>0.53169</cdr:x>
      <cdr:y>0.66092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865404" y="2166477"/>
          <a:ext cx="1216986" cy="5040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7 клас (5)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0.06698</cdr:x>
      <cdr:y>0.44649</cdr:y>
    </cdr:from>
    <cdr:to>
      <cdr:x>0.2769</cdr:x>
      <cdr:y>0.57124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88284" y="1804109"/>
          <a:ext cx="1216986" cy="5040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8 клас(9)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0.17876</cdr:x>
      <cdr:y>0.15111</cdr:y>
    </cdr:from>
    <cdr:to>
      <cdr:x>0.31415</cdr:x>
      <cdr:y>0.25804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036356" y="610569"/>
          <a:ext cx="784907" cy="4320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9 клас (5)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0.43936</cdr:x>
      <cdr:y>0.16682</cdr:y>
    </cdr:from>
    <cdr:to>
      <cdr:x>0.64753</cdr:x>
      <cdr:y>0.29639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68460" y="648964"/>
          <a:ext cx="1216986" cy="504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5 клас (4)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0.52129</cdr:x>
      <cdr:y>0.40598</cdr:y>
    </cdr:from>
    <cdr:to>
      <cdr:x>0.72946</cdr:x>
      <cdr:y>0.53556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047436" y="1579368"/>
          <a:ext cx="1216957" cy="5040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6 клас (9)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0.20532</cdr:x>
      <cdr:y>0.55553</cdr:y>
    </cdr:from>
    <cdr:to>
      <cdr:x>0.4135</cdr:x>
      <cdr:y>0.68511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200308" y="2161132"/>
          <a:ext cx="1217015" cy="5040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7 клас (5)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0.06983</cdr:x>
      <cdr:y>0.3149</cdr:y>
    </cdr:from>
    <cdr:to>
      <cdr:x>0.27801</cdr:x>
      <cdr:y>0.44447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408220" y="1225028"/>
          <a:ext cx="1217015" cy="504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8 клас (5)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0.16691</cdr:x>
      <cdr:y>0.20399</cdr:y>
    </cdr:from>
    <cdr:to>
      <cdr:x>0.30943</cdr:x>
      <cdr:y>0.32949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975734" y="793550"/>
          <a:ext cx="833168" cy="4882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9 клас (9)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0.55021</cdr:x>
      <cdr:y>0.2482</cdr:y>
    </cdr:from>
    <cdr:to>
      <cdr:x>0.70663</cdr:x>
      <cdr:y>0.48325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216532" y="96555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uk-UA" sz="2400" b="1" dirty="0"/>
        </a:p>
      </cdr:txBody>
    </cdr:sp>
  </cdr:relSizeAnchor>
  <cdr:relSizeAnchor xmlns:cdr="http://schemas.openxmlformats.org/drawingml/2006/chartDrawing">
    <cdr:from>
      <cdr:x>0.52558</cdr:x>
      <cdr:y>0.48094</cdr:y>
    </cdr:from>
    <cdr:to>
      <cdr:x>0.68199</cdr:x>
      <cdr:y>0.716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072516" y="187097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uk-UA" sz="2400" b="1" dirty="0"/>
        </a:p>
      </cdr:txBody>
    </cdr:sp>
  </cdr:relSizeAnchor>
  <cdr:relSizeAnchor xmlns:cdr="http://schemas.openxmlformats.org/drawingml/2006/chartDrawing">
    <cdr:from>
      <cdr:x>0.25342</cdr:x>
      <cdr:y>0.56343</cdr:y>
    </cdr:from>
    <cdr:to>
      <cdr:x>0.40984</cdr:x>
      <cdr:y>0.79848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481490" y="219187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uk-UA" sz="24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7B26D2-5ACD-40C3-A562-9EBEB8844A20}" type="datetimeFigureOut">
              <a:rPr lang="ru-RU" smtClean="0"/>
              <a:pPr/>
              <a:t>13.06.2024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9925" y="685800"/>
            <a:ext cx="55181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A7497-3DC2-4B2B-82BB-B114D9EDF1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021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745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63728" algn="l" defTabSz="112745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27455" algn="l" defTabSz="112745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691183" algn="l" defTabSz="112745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254910" algn="l" defTabSz="112745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818638" algn="l" defTabSz="112745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382366" algn="l" defTabSz="112745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3946093" algn="l" defTabSz="112745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509821" algn="l" defTabSz="112745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1637" y="1971854"/>
            <a:ext cx="8345987" cy="2313391"/>
          </a:xfrm>
        </p:spPr>
        <p:txBody>
          <a:bodyPr anchor="b">
            <a:noAutofit/>
          </a:bodyPr>
          <a:lstStyle>
            <a:lvl1pPr algn="ctr">
              <a:defRPr sz="7187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5021" y="4361981"/>
            <a:ext cx="6819219" cy="119762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296"/>
            </a:lvl1pPr>
            <a:lvl2pPr marL="456377" indent="0" algn="ctr">
              <a:buNone/>
              <a:defRPr sz="1996"/>
            </a:lvl2pPr>
            <a:lvl3pPr marL="912754" indent="0" algn="ctr">
              <a:buNone/>
              <a:defRPr sz="1797"/>
            </a:lvl3pPr>
            <a:lvl4pPr marL="1369131" indent="0" algn="ctr">
              <a:buNone/>
              <a:defRPr sz="1597"/>
            </a:lvl4pPr>
            <a:lvl5pPr marL="1825508" indent="0" algn="ctr">
              <a:buNone/>
              <a:defRPr sz="1597"/>
            </a:lvl5pPr>
            <a:lvl6pPr marL="2281885" indent="0" algn="ctr">
              <a:buNone/>
              <a:defRPr sz="1597"/>
            </a:lvl6pPr>
            <a:lvl7pPr marL="2738262" indent="0" algn="ctr">
              <a:buNone/>
              <a:defRPr sz="1597"/>
            </a:lvl7pPr>
            <a:lvl8pPr marL="3194639" indent="0" algn="ctr">
              <a:buNone/>
              <a:defRPr sz="1597"/>
            </a:lvl8pPr>
            <a:lvl9pPr marL="3651016" indent="0" algn="ctr">
              <a:buNone/>
              <a:defRPr sz="1597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1486" y="7115157"/>
            <a:ext cx="1605013" cy="44610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FC6AA8-DFB6-488F-824C-C8B3C869B9DD}" type="datetimeFigureOut">
              <a:rPr lang="ru-RU" smtClean="0"/>
              <a:pPr/>
              <a:t>13.06.2024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9344" y="7115157"/>
            <a:ext cx="7010574" cy="446106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12763" y="7115157"/>
            <a:ext cx="1593382" cy="44610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A84095F-C63B-4ECD-81BF-1B6324FFCDC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1486" y="820812"/>
            <a:ext cx="10654659" cy="5898260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691652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C6AA8-DFB6-488F-824C-C8B3C869B9DD}" type="datetimeFigureOut">
              <a:rPr lang="ru-RU" smtClean="0"/>
              <a:pPr/>
              <a:t>13.06.2024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095F-C63B-4ECD-81BF-1B6324FFCD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101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631" y="1434810"/>
            <a:ext cx="9595447" cy="3145275"/>
          </a:xfrm>
        </p:spPr>
        <p:txBody>
          <a:bodyPr anchor="b">
            <a:normAutofit/>
          </a:bodyPr>
          <a:lstStyle>
            <a:lvl1pPr algn="r">
              <a:defRPr sz="7187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3631" y="4648697"/>
            <a:ext cx="9595447" cy="1260568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96">
                <a:solidFill>
                  <a:schemeClr val="tx2"/>
                </a:solidFill>
              </a:defRPr>
            </a:lvl1pPr>
            <a:lvl2pPr marL="456377" indent="0">
              <a:buNone/>
              <a:defRPr sz="1996">
                <a:solidFill>
                  <a:schemeClr val="tx1">
                    <a:tint val="75000"/>
                  </a:schemeClr>
                </a:solidFill>
              </a:defRPr>
            </a:lvl2pPr>
            <a:lvl3pPr marL="912754" indent="0">
              <a:buNone/>
              <a:defRPr sz="1797">
                <a:solidFill>
                  <a:schemeClr val="tx1">
                    <a:tint val="75000"/>
                  </a:schemeClr>
                </a:solidFill>
              </a:defRPr>
            </a:lvl3pPr>
            <a:lvl4pPr marL="136913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4pPr>
            <a:lvl5pPr marL="1825508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5pPr>
            <a:lvl6pPr marL="2281885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6pPr>
            <a:lvl7pPr marL="2738262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7pPr>
            <a:lvl8pPr marL="3194639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8pPr>
            <a:lvl9pPr marL="3651016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7562" y="7115157"/>
            <a:ext cx="1619451" cy="44610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3FC6AA8-DFB6-488F-824C-C8B3C869B9DD}" type="datetimeFigureOut">
              <a:rPr lang="ru-RU" smtClean="0"/>
              <a:pPr/>
              <a:t>13.06.2024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9601" y="7115157"/>
            <a:ext cx="7010574" cy="446106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12763" y="7115157"/>
            <a:ext cx="1593382" cy="44610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84095F-C63B-4ECD-81BF-1B6324FFCD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37102" y="1858510"/>
            <a:ext cx="3269043" cy="4860562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5670668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9100" y="2520420"/>
            <a:ext cx="4439678" cy="394866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3508" y="2520420"/>
            <a:ext cx="4439678" cy="39486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C6AA8-DFB6-488F-824C-C8B3C869B9DD}" type="datetimeFigureOut">
              <a:rPr lang="ru-RU" smtClean="0"/>
              <a:pPr/>
              <a:t>13.06.2024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095F-C63B-4ECD-81BF-1B6324FFCD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315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100" y="756126"/>
            <a:ext cx="9583698" cy="163827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9100" y="2580911"/>
            <a:ext cx="4435883" cy="908401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995" b="0" baseline="0">
                <a:solidFill>
                  <a:schemeClr val="tx2"/>
                </a:solidFill>
              </a:defRPr>
            </a:lvl1pPr>
            <a:lvl2pPr marL="456377" indent="0">
              <a:buNone/>
              <a:defRPr sz="1996" b="1"/>
            </a:lvl2pPr>
            <a:lvl3pPr marL="912754" indent="0">
              <a:buNone/>
              <a:defRPr sz="1797" b="1"/>
            </a:lvl3pPr>
            <a:lvl4pPr marL="1369131" indent="0">
              <a:buNone/>
              <a:defRPr sz="1597" b="1"/>
            </a:lvl4pPr>
            <a:lvl5pPr marL="1825508" indent="0">
              <a:buNone/>
              <a:defRPr sz="1597" b="1"/>
            </a:lvl5pPr>
            <a:lvl6pPr marL="2281885" indent="0">
              <a:buNone/>
              <a:defRPr sz="1597" b="1"/>
            </a:lvl6pPr>
            <a:lvl7pPr marL="2738262" indent="0">
              <a:buNone/>
              <a:defRPr sz="1597" b="1"/>
            </a:lvl7pPr>
            <a:lvl8pPr marL="3194639" indent="0">
              <a:buNone/>
              <a:defRPr sz="1597" b="1"/>
            </a:lvl8pPr>
            <a:lvl9pPr marL="3651016" indent="0">
              <a:buNone/>
              <a:defRPr sz="159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69100" y="3644144"/>
            <a:ext cx="4435883" cy="2824937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3119" y="2580911"/>
            <a:ext cx="4435883" cy="908401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995" b="0" baseline="0">
                <a:solidFill>
                  <a:schemeClr val="tx2"/>
                </a:solidFill>
              </a:defRPr>
            </a:lvl1pPr>
            <a:lvl2pPr marL="456377" indent="0">
              <a:buNone/>
              <a:defRPr sz="1996" b="1"/>
            </a:lvl2pPr>
            <a:lvl3pPr marL="912754" indent="0">
              <a:buNone/>
              <a:defRPr sz="1797" b="1"/>
            </a:lvl3pPr>
            <a:lvl4pPr marL="1369131" indent="0">
              <a:buNone/>
              <a:defRPr sz="1597" b="1"/>
            </a:lvl4pPr>
            <a:lvl5pPr marL="1825508" indent="0">
              <a:buNone/>
              <a:defRPr sz="1597" b="1"/>
            </a:lvl5pPr>
            <a:lvl6pPr marL="2281885" indent="0">
              <a:buNone/>
              <a:defRPr sz="1597" b="1"/>
            </a:lvl6pPr>
            <a:lvl7pPr marL="2738262" indent="0">
              <a:buNone/>
              <a:defRPr sz="1597" b="1"/>
            </a:lvl7pPr>
            <a:lvl8pPr marL="3194639" indent="0">
              <a:buNone/>
              <a:defRPr sz="1597" b="1"/>
            </a:lvl8pPr>
            <a:lvl9pPr marL="3651016" indent="0">
              <a:buNone/>
              <a:defRPr sz="159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3119" y="3644144"/>
            <a:ext cx="4435883" cy="2824937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C6AA8-DFB6-488F-824C-C8B3C869B9DD}" type="datetimeFigureOut">
              <a:rPr lang="ru-RU" smtClean="0"/>
              <a:pPr/>
              <a:t>13.06.2024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095F-C63B-4ECD-81BF-1B6324FFCD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666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C6AA8-DFB6-488F-824C-C8B3C869B9DD}" type="datetimeFigureOut">
              <a:rPr lang="ru-RU" smtClean="0"/>
              <a:pPr/>
              <a:t>13.06.2024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095F-C63B-4ECD-81BF-1B6324FFCD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22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C6AA8-DFB6-488F-824C-C8B3C869B9DD}" type="datetimeFigureOut">
              <a:rPr lang="ru-RU" smtClean="0"/>
              <a:pPr/>
              <a:t>13.06.2024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095F-C63B-4ECD-81BF-1B6324FFCD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735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415"/>
            <a:ext cx="5293852" cy="75608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581" y="756126"/>
            <a:ext cx="3848691" cy="2379167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791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4616" y="756127"/>
            <a:ext cx="5202579" cy="5705953"/>
          </a:xfrm>
        </p:spPr>
        <p:txBody>
          <a:bodyPr/>
          <a:lstStyle>
            <a:lvl1pPr>
              <a:defRPr sz="1996"/>
            </a:lvl1pPr>
            <a:lvl2pPr>
              <a:defRPr sz="1996"/>
            </a:lvl2pPr>
            <a:lvl3pPr>
              <a:defRPr sz="1797"/>
            </a:lvl3pPr>
            <a:lvl4pPr>
              <a:defRPr sz="1797"/>
            </a:lvl4pPr>
            <a:lvl5pPr>
              <a:defRPr sz="1597"/>
            </a:lvl5pPr>
            <a:lvl6pPr>
              <a:defRPr sz="1597"/>
            </a:lvl6pPr>
            <a:lvl7pPr>
              <a:defRPr sz="1597"/>
            </a:lvl7pPr>
            <a:lvl8pPr>
              <a:defRPr sz="1597"/>
            </a:lvl8pPr>
            <a:lvl9pPr>
              <a:defRPr sz="159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2581" y="3149252"/>
            <a:ext cx="3848691" cy="3319829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497"/>
              </a:spcAft>
              <a:buNone/>
              <a:defRPr sz="1597"/>
            </a:lvl1pPr>
            <a:lvl2pPr marL="456377" indent="0">
              <a:buNone/>
              <a:defRPr sz="1397"/>
            </a:lvl2pPr>
            <a:lvl3pPr marL="912754" indent="0">
              <a:buNone/>
              <a:defRPr sz="1198"/>
            </a:lvl3pPr>
            <a:lvl4pPr marL="1369131" indent="0">
              <a:buNone/>
              <a:defRPr sz="998"/>
            </a:lvl4pPr>
            <a:lvl5pPr marL="1825508" indent="0">
              <a:buNone/>
              <a:defRPr sz="998"/>
            </a:lvl5pPr>
            <a:lvl6pPr marL="2281885" indent="0">
              <a:buNone/>
              <a:defRPr sz="998"/>
            </a:lvl6pPr>
            <a:lvl7pPr marL="2738262" indent="0">
              <a:buNone/>
              <a:defRPr sz="998"/>
            </a:lvl7pPr>
            <a:lvl8pPr marL="3194639" indent="0">
              <a:buNone/>
              <a:defRPr sz="998"/>
            </a:lvl8pPr>
            <a:lvl9pPr marL="3651016" indent="0">
              <a:buNone/>
              <a:defRPr sz="99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2580" y="7115157"/>
            <a:ext cx="1202376" cy="44610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3FC6AA8-DFB6-488F-824C-C8B3C869B9DD}" type="datetimeFigureOut">
              <a:rPr lang="ru-RU" smtClean="0"/>
              <a:pPr/>
              <a:t>13.06.2024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1924" y="7115157"/>
            <a:ext cx="2369348" cy="44610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65124" y="7115157"/>
            <a:ext cx="1593382" cy="44610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84095F-C63B-4ECD-81BF-1B6324FFCD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293852" y="415"/>
            <a:ext cx="228183" cy="75612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23074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415"/>
            <a:ext cx="5293852" cy="75608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581" y="756126"/>
            <a:ext cx="3848691" cy="2379167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791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22035" y="1"/>
            <a:ext cx="6647740" cy="7561262"/>
          </a:xfrm>
        </p:spPr>
        <p:txBody>
          <a:bodyPr anchor="t">
            <a:normAutofit/>
          </a:bodyPr>
          <a:lstStyle>
            <a:lvl1pPr marL="0" indent="0">
              <a:buNone/>
              <a:defRPr sz="1996"/>
            </a:lvl1pPr>
            <a:lvl2pPr marL="456377" indent="0">
              <a:buNone/>
              <a:defRPr sz="1996"/>
            </a:lvl2pPr>
            <a:lvl3pPr marL="912754" indent="0">
              <a:buNone/>
              <a:defRPr sz="1996"/>
            </a:lvl3pPr>
            <a:lvl4pPr marL="1369131" indent="0">
              <a:buNone/>
              <a:defRPr sz="1996"/>
            </a:lvl4pPr>
            <a:lvl5pPr marL="1825508" indent="0">
              <a:buNone/>
              <a:defRPr sz="1996"/>
            </a:lvl5pPr>
            <a:lvl6pPr marL="2281885" indent="0">
              <a:buNone/>
              <a:defRPr sz="1996"/>
            </a:lvl6pPr>
            <a:lvl7pPr marL="2738262" indent="0">
              <a:buNone/>
              <a:defRPr sz="1996"/>
            </a:lvl7pPr>
            <a:lvl8pPr marL="3194639" indent="0">
              <a:buNone/>
              <a:defRPr sz="1996"/>
            </a:lvl8pPr>
            <a:lvl9pPr marL="3651016" indent="0">
              <a:buNone/>
              <a:defRPr sz="1996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2581" y="3148837"/>
            <a:ext cx="3848691" cy="3320243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497"/>
              </a:spcAft>
              <a:buNone/>
              <a:defRPr sz="1597"/>
            </a:lvl1pPr>
            <a:lvl2pPr marL="456377" indent="0">
              <a:buNone/>
              <a:defRPr sz="1397"/>
            </a:lvl2pPr>
            <a:lvl3pPr marL="912754" indent="0">
              <a:buNone/>
              <a:defRPr sz="1198"/>
            </a:lvl3pPr>
            <a:lvl4pPr marL="1369131" indent="0">
              <a:buNone/>
              <a:defRPr sz="998"/>
            </a:lvl4pPr>
            <a:lvl5pPr marL="1825508" indent="0">
              <a:buNone/>
              <a:defRPr sz="998"/>
            </a:lvl5pPr>
            <a:lvl6pPr marL="2281885" indent="0">
              <a:buNone/>
              <a:defRPr sz="998"/>
            </a:lvl6pPr>
            <a:lvl7pPr marL="2738262" indent="0">
              <a:buNone/>
              <a:defRPr sz="998"/>
            </a:lvl7pPr>
            <a:lvl8pPr marL="3194639" indent="0">
              <a:buNone/>
              <a:defRPr sz="998"/>
            </a:lvl8pPr>
            <a:lvl9pPr marL="3651016" indent="0">
              <a:buNone/>
              <a:defRPr sz="99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2580" y="7115157"/>
            <a:ext cx="1202376" cy="44610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3FC6AA8-DFB6-488F-824C-C8B3C869B9DD}" type="datetimeFigureOut">
              <a:rPr lang="ru-RU" smtClean="0"/>
              <a:pPr/>
              <a:t>13.06.2024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1924" y="7115157"/>
            <a:ext cx="2369348" cy="44610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65124" y="7115157"/>
            <a:ext cx="1593382" cy="44610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84095F-C63B-4ECD-81BF-1B6324FFCD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293852" y="415"/>
            <a:ext cx="228183" cy="75612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74915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69100" y="2530923"/>
            <a:ext cx="9583698" cy="393815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C6AA8-DFB6-488F-824C-C8B3C869B9DD}" type="datetimeFigureOut">
              <a:rPr lang="ru-RU" smtClean="0"/>
              <a:pPr/>
              <a:t>13.06.2024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095F-C63B-4ECD-81BF-1B6324FFCD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247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79067" y="688161"/>
            <a:ext cx="1562912" cy="578092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69100" y="688161"/>
            <a:ext cx="8164730" cy="57809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C6AA8-DFB6-488F-824C-C8B3C869B9DD}" type="datetimeFigureOut">
              <a:rPr lang="ru-RU" smtClean="0"/>
              <a:pPr/>
              <a:t>13.06.2024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095F-C63B-4ECD-81BF-1B6324FFCD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659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69100" y="756126"/>
            <a:ext cx="9583698" cy="16382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9100" y="2520421"/>
            <a:ext cx="9583698" cy="39486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8115" y="7115157"/>
            <a:ext cx="1202376" cy="4461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8" baseline="0">
                <a:solidFill>
                  <a:schemeClr val="tx2"/>
                </a:solidFill>
              </a:defRPr>
            </a:lvl1pPr>
          </a:lstStyle>
          <a:p>
            <a:fld id="{93FC6AA8-DFB6-488F-824C-C8B3C869B9DD}" type="datetimeFigureOut">
              <a:rPr lang="ru-RU" smtClean="0"/>
              <a:pPr/>
              <a:t>13.06.2024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88289" y="7115157"/>
            <a:ext cx="6269381" cy="4461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8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55468" y="7115157"/>
            <a:ext cx="1593382" cy="4461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8" baseline="0">
                <a:solidFill>
                  <a:schemeClr val="tx2"/>
                </a:solidFill>
              </a:defRPr>
            </a:lvl1pPr>
          </a:lstStyle>
          <a:p>
            <a:fld id="{AA84095F-C63B-4ECD-81BF-1B6324FFCD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7224" y="415"/>
            <a:ext cx="228183" cy="75612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63928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2754" rtl="0" eaLnBrk="1" latinLnBrk="0" hangingPunct="1">
        <a:lnSpc>
          <a:spcPct val="89000"/>
        </a:lnSpc>
        <a:spcBef>
          <a:spcPct val="0"/>
        </a:spcBef>
        <a:buNone/>
        <a:defRPr sz="4392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3357" indent="-383357" algn="l" defTabSz="912754" rtl="0" eaLnBrk="1" latinLnBrk="0" hangingPunct="1">
        <a:lnSpc>
          <a:spcPct val="94000"/>
        </a:lnSpc>
        <a:spcBef>
          <a:spcPts val="998"/>
        </a:spcBef>
        <a:spcAft>
          <a:spcPts val="200"/>
        </a:spcAft>
        <a:buFont typeface="Franklin Gothic Book" panose="020B0503020102020204" pitchFamily="34" charset="0"/>
        <a:buChar char="■"/>
        <a:defRPr sz="1996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2754" indent="-383357" algn="l" defTabSz="912754" rtl="0" eaLnBrk="1" latinLnBrk="0" hangingPunct="1">
        <a:lnSpc>
          <a:spcPct val="94000"/>
        </a:lnSpc>
        <a:spcBef>
          <a:spcPts val="499"/>
        </a:spcBef>
        <a:spcAft>
          <a:spcPts val="200"/>
        </a:spcAft>
        <a:buFont typeface="Franklin Gothic Book" panose="020B0503020102020204" pitchFamily="34" charset="0"/>
        <a:buChar char="–"/>
        <a:defRPr sz="1996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69131" indent="-383357" algn="l" defTabSz="912754" rtl="0" eaLnBrk="1" latinLnBrk="0" hangingPunct="1">
        <a:lnSpc>
          <a:spcPct val="94000"/>
        </a:lnSpc>
        <a:spcBef>
          <a:spcPts val="499"/>
        </a:spcBef>
        <a:spcAft>
          <a:spcPts val="200"/>
        </a:spcAft>
        <a:buFont typeface="Franklin Gothic Book" panose="020B0503020102020204" pitchFamily="34" charset="0"/>
        <a:buChar char="■"/>
        <a:defRPr sz="1797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5508" indent="-383357" algn="l" defTabSz="912754" rtl="0" eaLnBrk="1" latinLnBrk="0" hangingPunct="1">
        <a:lnSpc>
          <a:spcPct val="94000"/>
        </a:lnSpc>
        <a:spcBef>
          <a:spcPts val="499"/>
        </a:spcBef>
        <a:spcAft>
          <a:spcPts val="200"/>
        </a:spcAft>
        <a:buFont typeface="Franklin Gothic Book" panose="020B0503020102020204" pitchFamily="34" charset="0"/>
        <a:buChar char="–"/>
        <a:defRPr sz="1797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1885" indent="-383357" algn="l" defTabSz="912754" rtl="0" eaLnBrk="1" latinLnBrk="0" hangingPunct="1">
        <a:lnSpc>
          <a:spcPct val="94000"/>
        </a:lnSpc>
        <a:spcBef>
          <a:spcPts val="499"/>
        </a:spcBef>
        <a:spcAft>
          <a:spcPts val="200"/>
        </a:spcAft>
        <a:buFont typeface="Franklin Gothic Book" panose="020B0503020102020204" pitchFamily="34" charset="0"/>
        <a:buChar char="■"/>
        <a:defRPr sz="1597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38262" indent="-383357" algn="l" defTabSz="912754" rtl="0" eaLnBrk="1" latinLnBrk="0" hangingPunct="1">
        <a:lnSpc>
          <a:spcPct val="94000"/>
        </a:lnSpc>
        <a:spcBef>
          <a:spcPts val="499"/>
        </a:spcBef>
        <a:spcAft>
          <a:spcPts val="200"/>
        </a:spcAft>
        <a:buFont typeface="Franklin Gothic Book" panose="020B0503020102020204" pitchFamily="34" charset="0"/>
        <a:buChar char="–"/>
        <a:defRPr sz="1597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194639" indent="-383357" algn="l" defTabSz="912754" rtl="0" eaLnBrk="1" latinLnBrk="0" hangingPunct="1">
        <a:lnSpc>
          <a:spcPct val="94000"/>
        </a:lnSpc>
        <a:spcBef>
          <a:spcPts val="499"/>
        </a:spcBef>
        <a:spcAft>
          <a:spcPts val="200"/>
        </a:spcAft>
        <a:buFont typeface="Franklin Gothic Book" panose="020B0503020102020204" pitchFamily="34" charset="0"/>
        <a:buChar char="■"/>
        <a:defRPr sz="1397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1016" indent="-383357" algn="l" defTabSz="912754" rtl="0" eaLnBrk="1" latinLnBrk="0" hangingPunct="1">
        <a:lnSpc>
          <a:spcPct val="94000"/>
        </a:lnSpc>
        <a:spcBef>
          <a:spcPts val="499"/>
        </a:spcBef>
        <a:spcAft>
          <a:spcPts val="200"/>
        </a:spcAft>
        <a:buFont typeface="Franklin Gothic Book" panose="020B0503020102020204" pitchFamily="34" charset="0"/>
        <a:buChar char="–"/>
        <a:defRPr sz="1397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07393" indent="-383357" algn="l" defTabSz="912754" rtl="0" eaLnBrk="1" latinLnBrk="0" hangingPunct="1">
        <a:lnSpc>
          <a:spcPct val="94000"/>
        </a:lnSpc>
        <a:spcBef>
          <a:spcPts val="499"/>
        </a:spcBef>
        <a:spcAft>
          <a:spcPts val="200"/>
        </a:spcAft>
        <a:buFont typeface="Franklin Gothic Book" panose="020B0503020102020204" pitchFamily="34" charset="0"/>
        <a:buChar char="■"/>
        <a:defRPr sz="1397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1pPr>
      <a:lvl2pPr marL="456377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2pPr>
      <a:lvl3pPr marL="912754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3pPr>
      <a:lvl4pPr marL="1369131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4pPr>
      <a:lvl5pPr marL="1825508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5pPr>
      <a:lvl6pPr marL="2281885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2738262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3194639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3651016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jpe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22311" y="1081298"/>
            <a:ext cx="7283509" cy="103209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uk-UA" altLang="uk-UA" sz="6700" b="1" dirty="0">
                <a:solidFill>
                  <a:schemeClr val="accent1">
                    <a:lumMod val="50000"/>
                  </a:schemeClr>
                </a:solidFill>
              </a:rPr>
              <a:t>ЗВІТ ДИРЕКТОРА</a:t>
            </a:r>
            <a:endParaRPr lang="en-US" altLang="en-US" sz="67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64257" y="2137557"/>
            <a:ext cx="8518843" cy="2714644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90000"/>
              </a:lnSpc>
            </a:pPr>
            <a:r>
              <a:rPr lang="uk-UA" altLang="uk-UA" sz="47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Кривецького</a:t>
            </a:r>
            <a:r>
              <a:rPr lang="uk-UA" altLang="uk-UA" sz="47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закладу </a:t>
            </a:r>
            <a:r>
              <a:rPr lang="uk-UA" altLang="uk-UA" sz="47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загальної середньої освіти </a:t>
            </a:r>
            <a:r>
              <a:rPr lang="uk-UA" altLang="uk-UA" sz="47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І-ІІ ступенів</a:t>
            </a:r>
          </a:p>
          <a:p>
            <a:pPr>
              <a:lnSpc>
                <a:spcPct val="90000"/>
              </a:lnSpc>
            </a:pPr>
            <a:endParaRPr lang="uk-UA" altLang="uk-UA" sz="47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uk-UA" altLang="uk-UA" sz="47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Гаркавлюк</a:t>
            </a:r>
            <a:r>
              <a:rPr lang="uk-UA" altLang="uk-UA" sz="47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Валентини Євстахіївни</a:t>
            </a:r>
            <a:endParaRPr lang="en-US" altLang="uk-UA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86761" y="4892122"/>
            <a:ext cx="9273834" cy="1452675"/>
          </a:xfrm>
          <a:prstGeom prst="rect">
            <a:avLst/>
          </a:prstGeom>
        </p:spPr>
        <p:txBody>
          <a:bodyPr wrap="square" lIns="112746" tIns="56373" rIns="112746" bIns="56373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100000"/>
              <a:defRPr/>
            </a:pPr>
            <a:r>
              <a:rPr lang="uk-UA" altLang="uk-UA" sz="3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ПЕРЕД ПЕДАГОГІЧНИМ КОЛЕКТИВОМ ТА БАТЬКІВСЬКОЮ ГРОМАДСЬКІСТЮ </a:t>
            </a:r>
            <a:endParaRPr lang="en-US" altLang="en-US" sz="30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SzPct val="100000"/>
              <a:defRPr/>
            </a:pPr>
            <a:r>
              <a:rPr lang="uk-UA" altLang="uk-UA" sz="3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за 20</a:t>
            </a:r>
            <a:r>
              <a:rPr lang="en-US" altLang="uk-UA" sz="30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2</a:t>
            </a:r>
            <a:r>
              <a:rPr lang="uk-UA" altLang="uk-UA" sz="30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3/2024 </a:t>
            </a:r>
            <a:r>
              <a:rPr lang="uk-UA" altLang="uk-UA" sz="3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н. р.</a:t>
            </a:r>
            <a:endParaRPr lang="es-ES" altLang="uk-UA" sz="67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0857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4367" y="1692399"/>
            <a:ext cx="9583698" cy="394866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uk-UA" sz="2800" b="1" dirty="0" smtClean="0">
                <a:solidFill>
                  <a:schemeClr val="accent1">
                    <a:lumMod val="75000"/>
                  </a:schemeClr>
                </a:solidFill>
              </a:rPr>
              <a:t>Нормативно-правові документами, які регламентують роботу навчального закладу: </a:t>
            </a:r>
          </a:p>
          <a:p>
            <a:r>
              <a:rPr lang="uk-UA" sz="3200" i="1" dirty="0" smtClean="0">
                <a:solidFill>
                  <a:schemeClr val="accent1">
                    <a:lumMod val="75000"/>
                  </a:schemeClr>
                </a:solidFill>
              </a:rPr>
              <a:t>Конституцією України;</a:t>
            </a:r>
          </a:p>
          <a:p>
            <a:r>
              <a:rPr lang="uk-UA" sz="3200" i="1" dirty="0" smtClean="0">
                <a:solidFill>
                  <a:schemeClr val="accent1">
                    <a:lumMod val="75000"/>
                  </a:schemeClr>
                </a:solidFill>
              </a:rPr>
              <a:t>Законами </a:t>
            </a:r>
            <a:r>
              <a:rPr lang="uk-UA" sz="3200" i="1" dirty="0">
                <a:solidFill>
                  <a:schemeClr val="accent1">
                    <a:lumMod val="75000"/>
                  </a:schemeClr>
                </a:solidFill>
              </a:rPr>
              <a:t>України «Про освіту</a:t>
            </a:r>
            <a:r>
              <a:rPr lang="uk-UA" sz="3200" i="1" dirty="0" smtClean="0">
                <a:solidFill>
                  <a:schemeClr val="accent1">
                    <a:lumMod val="75000"/>
                  </a:schemeClr>
                </a:solidFill>
              </a:rPr>
              <a:t>»;</a:t>
            </a:r>
          </a:p>
          <a:p>
            <a:r>
              <a:rPr lang="uk-UA" sz="3200" i="1" dirty="0" smtClean="0">
                <a:solidFill>
                  <a:schemeClr val="accent1">
                    <a:lumMod val="75000"/>
                  </a:schemeClr>
                </a:solidFill>
              </a:rPr>
              <a:t>Закон України «Про </a:t>
            </a:r>
            <a:r>
              <a:rPr lang="uk-UA" sz="3200" i="1" dirty="0">
                <a:solidFill>
                  <a:schemeClr val="accent1">
                    <a:lumMod val="75000"/>
                  </a:schemeClr>
                </a:solidFill>
              </a:rPr>
              <a:t>загальну середню </a:t>
            </a:r>
            <a:r>
              <a:rPr lang="uk-UA" sz="3200" i="1" dirty="0" smtClean="0">
                <a:solidFill>
                  <a:schemeClr val="accent1">
                    <a:lumMod val="75000"/>
                  </a:schemeClr>
                </a:solidFill>
              </a:rPr>
              <a:t>освіту»;</a:t>
            </a:r>
          </a:p>
          <a:p>
            <a:r>
              <a:rPr lang="uk-UA" sz="3200" i="1" dirty="0" smtClean="0">
                <a:solidFill>
                  <a:schemeClr val="accent1">
                    <a:lumMod val="75000"/>
                  </a:schemeClr>
                </a:solidFill>
              </a:rPr>
              <a:t>Статутом школи;</a:t>
            </a:r>
          </a:p>
          <a:p>
            <a:r>
              <a:rPr lang="uk-UA" sz="3200" i="1" dirty="0">
                <a:solidFill>
                  <a:schemeClr val="accent1">
                    <a:lumMod val="75000"/>
                  </a:schemeClr>
                </a:solidFill>
              </a:rPr>
              <a:t>Ч</a:t>
            </a:r>
            <a:r>
              <a:rPr lang="uk-UA" sz="3200" i="1" dirty="0" smtClean="0">
                <a:solidFill>
                  <a:schemeClr val="accent1">
                    <a:lumMod val="75000"/>
                  </a:schemeClr>
                </a:solidFill>
              </a:rPr>
              <a:t>инними </a:t>
            </a:r>
            <a:r>
              <a:rPr lang="uk-UA" sz="3200" i="1" dirty="0">
                <a:solidFill>
                  <a:schemeClr val="accent1">
                    <a:lumMod val="75000"/>
                  </a:schemeClr>
                </a:solidFill>
              </a:rPr>
              <a:t>нормативно-правовими документами у галузі освіти.</a:t>
            </a:r>
          </a:p>
          <a:p>
            <a:endParaRPr lang="uk-UA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891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7127" y="1044327"/>
            <a:ext cx="8676227" cy="1080289"/>
          </a:xfrm>
        </p:spPr>
        <p:txBody>
          <a:bodyPr/>
          <a:lstStyle/>
          <a:p>
            <a:pPr algn="ctr"/>
            <a:r>
              <a:rPr lang="uk-UA" b="1" i="1" dirty="0" smtClean="0">
                <a:solidFill>
                  <a:schemeClr val="tx2"/>
                </a:solidFill>
              </a:rPr>
              <a:t>НАВЧАЛЬНИЙ ПРОЦЕС</a:t>
            </a:r>
            <a:endParaRPr lang="uk-UA" b="1" i="1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</a:rPr>
              <a:t>	На </a:t>
            </a:r>
            <a:r>
              <a:rPr lang="uk-UA" sz="2400" dirty="0">
                <a:solidFill>
                  <a:schemeClr val="accent1">
                    <a:lumMod val="75000"/>
                  </a:schemeClr>
                </a:solidFill>
              </a:rPr>
              <a:t>сучасному етапі головним завданням нашого закладу є підвищення якості освіти через упровадження інновацій, сучасних підходів до оцінювання, зокрема формувальне оцінювання, само-  та </a:t>
            </a:r>
            <a:r>
              <a:rPr lang="uk-UA" sz="2400" dirty="0" err="1">
                <a:solidFill>
                  <a:schemeClr val="accent1">
                    <a:lumMod val="75000"/>
                  </a:schemeClr>
                </a:solidFill>
              </a:rPr>
              <a:t>взаємооцінювання</a:t>
            </a:r>
            <a:r>
              <a:rPr lang="uk-UA" sz="2400" dirty="0">
                <a:solidFill>
                  <a:schemeClr val="accent1">
                    <a:lumMod val="75000"/>
                  </a:schemeClr>
                </a:solidFill>
              </a:rPr>
              <a:t>, дотримання основних принципів НУШ –</a:t>
            </a:r>
            <a:r>
              <a:rPr lang="uk-UA" sz="2400" dirty="0" err="1">
                <a:solidFill>
                  <a:schemeClr val="accent1">
                    <a:lumMod val="75000"/>
                  </a:schemeClr>
                </a:solidFill>
              </a:rPr>
              <a:t>дитиноцентризму</a:t>
            </a:r>
            <a:r>
              <a:rPr lang="uk-UA" sz="2400" dirty="0">
                <a:solidFill>
                  <a:schemeClr val="accent1">
                    <a:lumMod val="75000"/>
                  </a:schemeClr>
                </a:solidFill>
              </a:rPr>
              <a:t>, педагогіки партнерства, інтеграції предметів.</a:t>
            </a:r>
          </a:p>
          <a:p>
            <a:endParaRPr lang="uk-UA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6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4407" y="1353638"/>
            <a:ext cx="9692447" cy="1152297"/>
          </a:xfrm>
        </p:spPr>
        <p:txBody>
          <a:bodyPr/>
          <a:lstStyle/>
          <a:p>
            <a:r>
              <a:rPr lang="uk-UA" i="1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Шкільна мережа</a:t>
            </a:r>
            <a:endParaRPr lang="uk-UA" i="1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05.09.2023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року шкільна мережа становила – 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48 учнів.</a:t>
            </a:r>
            <a:endParaRPr lang="uk-UA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Протягом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2023/2024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навчального року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прибуло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- 2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учнів,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вибуло – 5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учнів (зміна місця проживання).</a:t>
            </a:r>
            <a:endParaRPr lang="uk-UA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Станом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01.06.2024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45 учнів: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школі І ступеня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- 12; </a:t>
            </a:r>
            <a:endParaRPr lang="uk-UA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школі II ступеня -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33;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82368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89" y="302802"/>
            <a:ext cx="10952798" cy="1101566"/>
          </a:xfrm>
        </p:spPr>
        <p:txBody>
          <a:bodyPr>
            <a:normAutofit/>
          </a:bodyPr>
          <a:lstStyle/>
          <a:p>
            <a:pPr algn="ctr"/>
            <a:r>
              <a:rPr lang="uk-UA" sz="44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Мережа учнів початкової школи</a:t>
            </a:r>
            <a:endParaRPr lang="ru-RU" sz="4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0216242"/>
              </p:ext>
            </p:extLst>
          </p:nvPr>
        </p:nvGraphicFramePr>
        <p:xfrm>
          <a:off x="2727301" y="2637623"/>
          <a:ext cx="5797381" cy="4040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370243" y="1851805"/>
            <a:ext cx="6180723" cy="883288"/>
          </a:xfrm>
          <a:prstGeom prst="rect">
            <a:avLst/>
          </a:prstGeom>
          <a:noFill/>
        </p:spPr>
        <p:txBody>
          <a:bodyPr wrap="square" lIns="112746" tIns="56373" rIns="112746" bIns="56373" rtlCol="0">
            <a:spAutoFit/>
          </a:bodyPr>
          <a:lstStyle/>
          <a:p>
            <a:pPr algn="ctr"/>
            <a:r>
              <a:rPr lang="uk-UA" sz="2500" b="1" dirty="0">
                <a:solidFill>
                  <a:srgbClr val="376348"/>
                </a:solidFill>
              </a:rPr>
              <a:t>Усього в </a:t>
            </a:r>
            <a:r>
              <a:rPr lang="uk-UA" sz="2500" b="1" dirty="0" smtClean="0">
                <a:solidFill>
                  <a:srgbClr val="376348"/>
                </a:solidFill>
              </a:rPr>
              <a:t>початковій школі навчається 12</a:t>
            </a:r>
            <a:endParaRPr lang="uk-UA" sz="2500" b="1" dirty="0">
              <a:solidFill>
                <a:srgbClr val="376348"/>
              </a:solidFill>
            </a:endParaRPr>
          </a:p>
          <a:p>
            <a:pPr algn="ctr"/>
            <a:r>
              <a:rPr lang="en-US" sz="2500" b="1" dirty="0" smtClean="0">
                <a:solidFill>
                  <a:srgbClr val="376348"/>
                </a:solidFill>
              </a:rPr>
              <a:t> </a:t>
            </a:r>
            <a:r>
              <a:rPr lang="uk-UA" sz="2500" b="1" dirty="0">
                <a:solidFill>
                  <a:srgbClr val="376348"/>
                </a:solidFill>
              </a:rPr>
              <a:t>учнів (</a:t>
            </a:r>
            <a:r>
              <a:rPr lang="uk-UA" sz="2500" b="1" dirty="0" smtClean="0">
                <a:solidFill>
                  <a:srgbClr val="376348"/>
                </a:solidFill>
              </a:rPr>
              <a:t>2023/2024 </a:t>
            </a:r>
            <a:r>
              <a:rPr lang="uk-UA" sz="2500" b="1" dirty="0">
                <a:solidFill>
                  <a:srgbClr val="376348"/>
                </a:solidFill>
              </a:rPr>
              <a:t>н. р.)</a:t>
            </a:r>
          </a:p>
        </p:txBody>
      </p:sp>
    </p:spTree>
    <p:extLst>
      <p:ext uri="{BB962C8B-B14F-4D97-AF65-F5344CB8AC3E}">
        <p14:creationId xmlns:p14="http://schemas.microsoft.com/office/powerpoint/2010/main" val="344827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4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Мережа учнів </a:t>
            </a:r>
            <a:r>
              <a:rPr lang="uk-UA" sz="4400" b="1" dirty="0" smtClean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базової </a:t>
            </a:r>
            <a:r>
              <a:rPr lang="uk-UA" sz="44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школи</a:t>
            </a:r>
            <a:endParaRPr lang="ru-RU" sz="4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6417648"/>
              </p:ext>
            </p:extLst>
          </p:nvPr>
        </p:nvGraphicFramePr>
        <p:xfrm>
          <a:off x="7971" y="2766282"/>
          <a:ext cx="5797381" cy="4040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843865676"/>
              </p:ext>
            </p:extLst>
          </p:nvPr>
        </p:nvGraphicFramePr>
        <p:xfrm>
          <a:off x="6180723" y="2915643"/>
          <a:ext cx="5845974" cy="3890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68263" y="1952756"/>
            <a:ext cx="6180723" cy="883288"/>
          </a:xfrm>
          <a:prstGeom prst="rect">
            <a:avLst/>
          </a:prstGeom>
          <a:noFill/>
        </p:spPr>
        <p:txBody>
          <a:bodyPr wrap="square" lIns="112746" tIns="56373" rIns="112746" bIns="56373" rtlCol="0">
            <a:spAutoFit/>
          </a:bodyPr>
          <a:lstStyle/>
          <a:p>
            <a:pPr algn="ctr"/>
            <a:r>
              <a:rPr lang="uk-UA" sz="2500" b="1" dirty="0">
                <a:solidFill>
                  <a:srgbClr val="376348"/>
                </a:solidFill>
              </a:rPr>
              <a:t>Усього в </a:t>
            </a:r>
            <a:r>
              <a:rPr lang="uk-UA" sz="2500" b="1" dirty="0" smtClean="0">
                <a:solidFill>
                  <a:srgbClr val="376348"/>
                </a:solidFill>
              </a:rPr>
              <a:t>базовій </a:t>
            </a:r>
            <a:r>
              <a:rPr lang="uk-UA" sz="2500" b="1" dirty="0">
                <a:solidFill>
                  <a:srgbClr val="376348"/>
                </a:solidFill>
              </a:rPr>
              <a:t>школі </a:t>
            </a:r>
            <a:r>
              <a:rPr lang="uk-UA" sz="2500" b="1" dirty="0" smtClean="0">
                <a:solidFill>
                  <a:srgbClr val="376348"/>
                </a:solidFill>
              </a:rPr>
              <a:t>навчається 33</a:t>
            </a:r>
            <a:endParaRPr lang="uk-UA" sz="2500" b="1" dirty="0">
              <a:solidFill>
                <a:srgbClr val="376348"/>
              </a:solidFill>
            </a:endParaRPr>
          </a:p>
          <a:p>
            <a:pPr algn="ctr"/>
            <a:r>
              <a:rPr lang="uk-UA" sz="2500" b="1" dirty="0" smtClean="0">
                <a:solidFill>
                  <a:srgbClr val="376348"/>
                </a:solidFill>
              </a:rPr>
              <a:t> учні </a:t>
            </a:r>
            <a:r>
              <a:rPr lang="uk-UA" sz="2500" b="1" dirty="0">
                <a:solidFill>
                  <a:srgbClr val="376348"/>
                </a:solidFill>
              </a:rPr>
              <a:t>(</a:t>
            </a:r>
            <a:r>
              <a:rPr lang="uk-UA" sz="2500" b="1" dirty="0" smtClean="0">
                <a:solidFill>
                  <a:srgbClr val="376348"/>
                </a:solidFill>
              </a:rPr>
              <a:t>2023/2024 </a:t>
            </a:r>
            <a:r>
              <a:rPr lang="uk-UA" sz="2500" b="1" dirty="0">
                <a:solidFill>
                  <a:srgbClr val="376348"/>
                </a:solidFill>
              </a:rPr>
              <a:t>н. р.)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42992" y="2473999"/>
            <a:ext cx="5270961" cy="883288"/>
          </a:xfrm>
          <a:prstGeom prst="rect">
            <a:avLst/>
          </a:prstGeom>
          <a:noFill/>
        </p:spPr>
        <p:txBody>
          <a:bodyPr wrap="square" lIns="112746" tIns="56373" rIns="112746" bIns="56373" rtlCol="0">
            <a:spAutoFit/>
          </a:bodyPr>
          <a:lstStyle/>
          <a:p>
            <a:pPr algn="ctr"/>
            <a:r>
              <a:rPr lang="uk-UA" sz="2500" b="1" dirty="0">
                <a:solidFill>
                  <a:srgbClr val="376348"/>
                </a:solidFill>
              </a:rPr>
              <a:t>Перспективна </a:t>
            </a:r>
            <a:r>
              <a:rPr lang="uk-UA" sz="2500" b="1" dirty="0" smtClean="0">
                <a:solidFill>
                  <a:srgbClr val="376348"/>
                </a:solidFill>
              </a:rPr>
              <a:t>мережа базової  </a:t>
            </a:r>
            <a:r>
              <a:rPr lang="uk-UA" sz="2500" b="1" dirty="0">
                <a:solidFill>
                  <a:srgbClr val="376348"/>
                </a:solidFill>
              </a:rPr>
              <a:t>школи на </a:t>
            </a:r>
            <a:r>
              <a:rPr lang="uk-UA" sz="2500" b="1" dirty="0" smtClean="0">
                <a:solidFill>
                  <a:srgbClr val="376348"/>
                </a:solidFill>
              </a:rPr>
              <a:t>2024/2025 </a:t>
            </a:r>
            <a:r>
              <a:rPr lang="uk-UA" sz="2500" b="1" dirty="0">
                <a:solidFill>
                  <a:srgbClr val="376348"/>
                </a:solidFill>
              </a:rPr>
              <a:t>н. р</a:t>
            </a:r>
            <a:r>
              <a:rPr lang="uk-UA" sz="2500" b="1" dirty="0" smtClean="0">
                <a:solidFill>
                  <a:srgbClr val="376348"/>
                </a:solidFill>
              </a:rPr>
              <a:t>. </a:t>
            </a:r>
            <a:endParaRPr lang="uk-UA" sz="2500" b="1" dirty="0">
              <a:solidFill>
                <a:srgbClr val="3763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946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2835" y="1332359"/>
            <a:ext cx="8676227" cy="1008281"/>
          </a:xfrm>
        </p:spPr>
        <p:txBody>
          <a:bodyPr/>
          <a:lstStyle/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ІНКЛЮЗИВНЕ НАВЧАННЯ</a:t>
            </a:r>
            <a:endParaRPr lang="ru-RU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Організовано три інклюзивних класи для 4 дітей з особливими освітніми потребами. </a:t>
            </a:r>
          </a:p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Присутність асистентів вчителів на </a:t>
            </a:r>
            <a:r>
              <a:rPr lang="uk-UA" dirty="0" err="1" smtClean="0">
                <a:solidFill>
                  <a:schemeClr val="accent1">
                    <a:lumMod val="75000"/>
                  </a:schemeClr>
                </a:solidFill>
              </a:rPr>
              <a:t>уроках</a:t>
            </a:r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Постійне поновлення матеріалів в </a:t>
            </a:r>
            <a:r>
              <a:rPr lang="uk-UA" dirty="0" err="1" smtClean="0">
                <a:solidFill>
                  <a:schemeClr val="accent1">
                    <a:lumMod val="75000"/>
                  </a:schemeClr>
                </a:solidFill>
              </a:rPr>
              <a:t>інклюзивно</a:t>
            </a:r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 – ресурсному куточку.</a:t>
            </a:r>
          </a:p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Проведення корекційно – розвивальних занять.</a:t>
            </a:r>
          </a:p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2479" y="108223"/>
            <a:ext cx="9505056" cy="1872208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uk-UA" sz="5400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Освітній рівень та якісний склад ПЕДАГОГІВ закладу</a:t>
            </a:r>
            <a:endParaRPr lang="ru-RU" sz="5400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92399" y="2124447"/>
            <a:ext cx="93610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У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2023/2024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навчальному році чисельність працівників закладу становить: </a:t>
            </a:r>
          </a:p>
          <a:p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педагогічних працівників –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17  (з них 5 сумісників ) </a:t>
            </a:r>
            <a:endParaRPr lang="uk-UA" sz="20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 обслуговуючого персоналу - 4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 працівники.</a:t>
            </a:r>
            <a:endParaRPr lang="uk-UA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Станом на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10.06.2024</a:t>
            </a:r>
            <a:endParaRPr lang="uk-UA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  вищу кваліфікаційну категорію мають 7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 вчителів, </a:t>
            </a:r>
            <a:endParaRPr lang="uk-UA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    І кваліфікаційну категорію -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 5 вчителів,</a:t>
            </a:r>
            <a:endParaRPr lang="uk-UA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    II кваліфікаційну категорію  - 2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 вчителі, </a:t>
            </a:r>
            <a:endParaRPr lang="uk-UA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спеціаліст -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3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вчителі, </a:t>
            </a:r>
            <a:endParaRPr lang="uk-UA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 звання «старший учитель» - 3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 вчителі. </a:t>
            </a:r>
            <a:endParaRPr lang="uk-UA" sz="20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Розподіл навчального навантаження проведено відповідно до фаху та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кваліфікації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uk-UA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uk-UA" dirty="0"/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</a:rPr>
              <a:t>У 2023/2024 </a:t>
            </a:r>
            <a:r>
              <a:rPr lang="ru-RU" sz="4800" dirty="0" err="1" smtClean="0">
                <a:solidFill>
                  <a:schemeClr val="accent1">
                    <a:lumMod val="75000"/>
                  </a:schemeClr>
                </a:solidFill>
              </a:rPr>
              <a:t>навчальному</a:t>
            </a:r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4800" dirty="0" err="1" smtClean="0">
                <a:solidFill>
                  <a:schemeClr val="accent1">
                    <a:lumMod val="75000"/>
                  </a:schemeClr>
                </a:solidFill>
              </a:rPr>
              <a:t>році</a:t>
            </a:r>
            <a:endParaRPr lang="ru-RU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uk-UA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забезпечено:</a:t>
            </a:r>
          </a:p>
          <a:p>
            <a:r>
              <a:rPr lang="uk-UA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проходження  вчителями курсів підвищення  фахової кваліфікації на базі КВНЗ КОР КОІПОПК(м. Біла Церква</a:t>
            </a:r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endParaRPr lang="uk-UA" sz="28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ефективно </a:t>
            </a:r>
            <a:r>
              <a:rPr lang="uk-UA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здійснювалася кадрова політика:</a:t>
            </a:r>
          </a:p>
          <a:p>
            <a:r>
              <a:rPr lang="uk-UA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01.09.2023 рік заклад був </a:t>
            </a:r>
            <a:r>
              <a:rPr lang="uk-UA" sz="2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оптимально </a:t>
            </a:r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укомплектований </a:t>
            </a:r>
            <a:r>
              <a:rPr lang="uk-UA" sz="2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педагогічними кадрами та обслуговуючим персоналом.</a:t>
            </a:r>
          </a:p>
          <a:p>
            <a:endParaRPr lang="uk-U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0045" y="280169"/>
            <a:ext cx="9773963" cy="2016224"/>
          </a:xfrm>
        </p:spPr>
        <p:txBody>
          <a:bodyPr>
            <a:noAutofit/>
          </a:bodyPr>
          <a:lstStyle/>
          <a:p>
            <a:pPr algn="ctr"/>
            <a:r>
              <a:rPr lang="uk-UA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кінець </a:t>
            </a:r>
            <a:r>
              <a:rPr lang="uk-UA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2023/2024 </a:t>
            </a:r>
            <a:r>
              <a:rPr lang="uk-UA" sz="4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н.р</a:t>
            </a:r>
            <a:r>
              <a:rPr lang="uk-UA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якісний склад педагогічного колективу становить: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3436047"/>
              </p:ext>
            </p:extLst>
          </p:nvPr>
        </p:nvGraphicFramePr>
        <p:xfrm>
          <a:off x="1692399" y="2556495"/>
          <a:ext cx="8748910" cy="3948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38312" y="6147603"/>
            <a:ext cx="4666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Звання старший вчитель мають – 5 вчителів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1082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227103" y="208731"/>
            <a:ext cx="8208912" cy="5976664"/>
          </a:xfrm>
        </p:spPr>
        <p:txBody>
          <a:bodyPr>
            <a:normAutofit/>
          </a:bodyPr>
          <a:lstStyle/>
          <a:p>
            <a:pPr eaLnBrk="1" hangingPunct="1"/>
            <a:r>
              <a:rPr lang="uk-UA" altLang="uk-UA" sz="80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Моніторинг навчальних </a:t>
            </a:r>
            <a:r>
              <a:rPr lang="uk-UA" altLang="uk-UA" sz="8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досягнень учнів </a:t>
            </a:r>
            <a:endParaRPr lang="uk-UA" altLang="uk-UA" sz="8000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050" name="Picture 2" descr="Підготовка до ЗНО. Числа і вирази. Тренувальний варіант ІІ | Тест з  математики – «На Урок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135" y="1692399"/>
            <a:ext cx="356235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830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396255"/>
            <a:ext cx="9526841" cy="79463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uk-UA" altLang="uk-UA" sz="3969" b="1" i="1" dirty="0">
                <a:solidFill>
                  <a:schemeClr val="tx2">
                    <a:lumMod val="75000"/>
                  </a:schemeClr>
                </a:solidFill>
              </a:rPr>
              <a:t>Моніторинг навчальних </a:t>
            </a:r>
            <a:r>
              <a:rPr lang="uk-UA" altLang="uk-UA" sz="3969" b="1" i="1" dirty="0" smtClean="0">
                <a:solidFill>
                  <a:schemeClr val="tx2">
                    <a:lumMod val="75000"/>
                  </a:schemeClr>
                </a:solidFill>
              </a:rPr>
              <a:t>досягнень</a:t>
            </a:r>
            <a:endParaRPr lang="uk-UA" altLang="uk-UA" sz="3969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70375" y="2780499"/>
            <a:ext cx="18473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83" t="6022" r="14061" b="8534"/>
          <a:stretch/>
        </p:blipFill>
        <p:spPr>
          <a:xfrm>
            <a:off x="1476375" y="1116335"/>
            <a:ext cx="9073008" cy="63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812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9"/>
          <p:cNvSpPr>
            <a:spLocks noGrp="1"/>
          </p:cNvSpPr>
          <p:nvPr>
            <p:ph type="title"/>
          </p:nvPr>
        </p:nvSpPr>
        <p:spPr>
          <a:xfrm>
            <a:off x="1764407" y="528040"/>
            <a:ext cx="9540323" cy="119729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Участь у ІІ етапі Всеукраїнських учнівських олімпіад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indent="36195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uk-UA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результатами  участі  </a:t>
            </a:r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ІІ (регіональному )етапі </a:t>
            </a:r>
            <a:r>
              <a:rPr lang="uk-UA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Всеукраїнських </a:t>
            </a:r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учнівських олімпіад </a:t>
            </a:r>
            <a:endParaRPr lang="uk-UA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361950" algn="ctr" fontAlgn="base">
              <a:spcBef>
                <a:spcPct val="0"/>
              </a:spcBef>
              <a:spcAft>
                <a:spcPct val="0"/>
              </a:spcAft>
              <a:buNone/>
            </a:pPr>
            <a:endParaRPr lang="uk-UA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461103"/>
              </p:ext>
            </p:extLst>
          </p:nvPr>
        </p:nvGraphicFramePr>
        <p:xfrm>
          <a:off x="1363890" y="3347154"/>
          <a:ext cx="9583699" cy="1728193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406008">
                  <a:extLst>
                    <a:ext uri="{9D8B030D-6E8A-4147-A177-3AD203B41FA5}">
                      <a16:colId xmlns:a16="http://schemas.microsoft.com/office/drawing/2014/main" val="1443787899"/>
                    </a:ext>
                  </a:extLst>
                </a:gridCol>
                <a:gridCol w="1561477">
                  <a:extLst>
                    <a:ext uri="{9D8B030D-6E8A-4147-A177-3AD203B41FA5}">
                      <a16:colId xmlns:a16="http://schemas.microsoft.com/office/drawing/2014/main" val="3884110"/>
                    </a:ext>
                  </a:extLst>
                </a:gridCol>
                <a:gridCol w="2027368">
                  <a:extLst>
                    <a:ext uri="{9D8B030D-6E8A-4147-A177-3AD203B41FA5}">
                      <a16:colId xmlns:a16="http://schemas.microsoft.com/office/drawing/2014/main" val="2768883519"/>
                    </a:ext>
                  </a:extLst>
                </a:gridCol>
                <a:gridCol w="1794423">
                  <a:extLst>
                    <a:ext uri="{9D8B030D-6E8A-4147-A177-3AD203B41FA5}">
                      <a16:colId xmlns:a16="http://schemas.microsoft.com/office/drawing/2014/main" val="2994940464"/>
                    </a:ext>
                  </a:extLst>
                </a:gridCol>
                <a:gridCol w="1794423">
                  <a:extLst>
                    <a:ext uri="{9D8B030D-6E8A-4147-A177-3AD203B41FA5}">
                      <a16:colId xmlns:a16="http://schemas.microsoft.com/office/drawing/2014/main" val="3719932167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ПІБ учня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Клас</a:t>
                      </a:r>
                      <a:endParaRPr lang="uk-U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Предмет</a:t>
                      </a:r>
                      <a:endParaRPr lang="uk-U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Місце</a:t>
                      </a:r>
                      <a:endParaRPr lang="uk-U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Учитель</a:t>
                      </a:r>
                      <a:endParaRPr lang="uk-U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1677198"/>
                  </a:ext>
                </a:extLst>
              </a:tr>
              <a:tr h="8640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</a:rPr>
                        <a:t>Гаркавлюк Вероніка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9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Українська мова </a:t>
                      </a:r>
                      <a:endParaRPr lang="uk-UA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і література</a:t>
                      </a:r>
                      <a:endParaRPr lang="uk-U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1</a:t>
                      </a:r>
                      <a:endParaRPr lang="uk-U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</a:rPr>
                        <a:t>Тетяна </a:t>
                      </a:r>
                      <a:r>
                        <a:rPr lang="uk-UA" sz="1600" dirty="0" err="1" smtClean="0">
                          <a:effectLst/>
                        </a:rPr>
                        <a:t>Мартич</a:t>
                      </a:r>
                      <a:r>
                        <a:rPr lang="uk-UA" sz="1600" dirty="0" smtClean="0">
                          <a:effectLst/>
                        </a:rPr>
                        <a:t> 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5830915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Слюсар Артем</a:t>
                      </a:r>
                      <a:endParaRPr lang="uk-U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7</a:t>
                      </a:r>
                      <a:endParaRPr lang="uk-U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фізика 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3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</a:rPr>
                        <a:t>Віталій </a:t>
                      </a:r>
                      <a:r>
                        <a:rPr lang="uk-UA" sz="1600" dirty="0" err="1" smtClean="0">
                          <a:effectLst/>
                        </a:rPr>
                        <a:t>Матусевич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0402309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973990"/>
              </p:ext>
            </p:extLst>
          </p:nvPr>
        </p:nvGraphicFramePr>
        <p:xfrm>
          <a:off x="1369101" y="5724847"/>
          <a:ext cx="9583697" cy="1309114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3051542">
                  <a:extLst>
                    <a:ext uri="{9D8B030D-6E8A-4147-A177-3AD203B41FA5}">
                      <a16:colId xmlns:a16="http://schemas.microsoft.com/office/drawing/2014/main" val="3084253146"/>
                    </a:ext>
                  </a:extLst>
                </a:gridCol>
                <a:gridCol w="1980421">
                  <a:extLst>
                    <a:ext uri="{9D8B030D-6E8A-4147-A177-3AD203B41FA5}">
                      <a16:colId xmlns:a16="http://schemas.microsoft.com/office/drawing/2014/main" val="4088054729"/>
                    </a:ext>
                  </a:extLst>
                </a:gridCol>
                <a:gridCol w="2275867">
                  <a:extLst>
                    <a:ext uri="{9D8B030D-6E8A-4147-A177-3AD203B41FA5}">
                      <a16:colId xmlns:a16="http://schemas.microsoft.com/office/drawing/2014/main" val="1562758664"/>
                    </a:ext>
                  </a:extLst>
                </a:gridCol>
                <a:gridCol w="2275867">
                  <a:extLst>
                    <a:ext uri="{9D8B030D-6E8A-4147-A177-3AD203B41FA5}">
                      <a16:colId xmlns:a16="http://schemas.microsoft.com/office/drawing/2014/main" val="4202683157"/>
                    </a:ext>
                  </a:extLst>
                </a:gridCol>
              </a:tblGrid>
              <a:tr h="6545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ПІБ учня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Клас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Місце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Учитель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34216291"/>
                  </a:ext>
                </a:extLst>
              </a:tr>
              <a:tr h="6545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Гаркавлюк Вероніка</a:t>
                      </a:r>
                      <a:endParaRPr lang="uk-U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9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2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</a:rPr>
                        <a:t>Тетяна </a:t>
                      </a:r>
                      <a:r>
                        <a:rPr lang="uk-UA" sz="1600" dirty="0" err="1" smtClean="0">
                          <a:effectLst/>
                        </a:rPr>
                        <a:t>Мартич</a:t>
                      </a:r>
                      <a:r>
                        <a:rPr lang="uk-UA" sz="1600" dirty="0" smtClean="0">
                          <a:effectLst/>
                        </a:rPr>
                        <a:t> 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86432939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114089" y="5078516"/>
            <a:ext cx="60833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Переможці ІІ (регіонального) етапу Всеукраїнського конкурсу з української мови ім.. П</a:t>
            </a:r>
            <a:r>
              <a:rPr lang="uk-UA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Яцика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uk-U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987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8383" y="1458075"/>
            <a:ext cx="10952798" cy="1260211"/>
          </a:xfrm>
        </p:spPr>
        <p:txBody>
          <a:bodyPr/>
          <a:lstStyle/>
          <a:p>
            <a:r>
              <a:rPr lang="uk-UA" i="1" dirty="0" smtClean="0">
                <a:solidFill>
                  <a:schemeClr val="accent1">
                    <a:lumMod val="75000"/>
                  </a:schemeClr>
                </a:solidFill>
              </a:rPr>
              <a:t>         </a:t>
            </a:r>
            <a:r>
              <a:rPr lang="uk-UA" sz="6000" i="1" dirty="0" smtClean="0">
                <a:solidFill>
                  <a:schemeClr val="accent1">
                    <a:lumMod val="75000"/>
                  </a:schemeClr>
                </a:solidFill>
              </a:rPr>
              <a:t>Виховна робота</a:t>
            </a:r>
            <a:endParaRPr lang="ru-RU" sz="60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imag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4367" y="2628503"/>
            <a:ext cx="5780194" cy="4408242"/>
          </a:xfrm>
        </p:spPr>
      </p:pic>
      <p:pic>
        <p:nvPicPr>
          <p:cNvPr id="5" name="Рисунок 4" descr="завантаження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743" y="108223"/>
            <a:ext cx="2039328" cy="1589712"/>
          </a:xfrm>
          <a:prstGeom prst="rect">
            <a:avLst/>
          </a:prstGeom>
        </p:spPr>
      </p:pic>
      <p:pic>
        <p:nvPicPr>
          <p:cNvPr id="6" name="Рисунок 5" descr="завантаження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4188" y="3996655"/>
            <a:ext cx="3711907" cy="2227144"/>
          </a:xfrm>
          <a:prstGeom prst="rect">
            <a:avLst/>
          </a:prstGeom>
        </p:spPr>
      </p:pic>
      <p:pic>
        <p:nvPicPr>
          <p:cNvPr id="7" name="Рисунок 6" descr="educato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9399" y="0"/>
            <a:ext cx="4013186" cy="241381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Напрямки виховання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7346" name="Рисунок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2855" y="1494615"/>
            <a:ext cx="10358510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6373" y="302801"/>
            <a:ext cx="10084913" cy="844431"/>
          </a:xfrm>
          <a:solidFill>
            <a:schemeClr val="bg1"/>
          </a:solidFill>
          <a:ln>
            <a:solidFill>
              <a:srgbClr val="00B0F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Командні регіональні конкурси та змагання 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5836417"/>
              </p:ext>
            </p:extLst>
          </p:nvPr>
        </p:nvGraphicFramePr>
        <p:xfrm>
          <a:off x="1520016" y="5499529"/>
          <a:ext cx="10041269" cy="166547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{5DA37D80-6434-44D0-A028-1B22A696006F}</a:tableStyleId>
              </a:tblPr>
              <a:tblGrid>
                <a:gridCol w="1964142">
                  <a:extLst>
                    <a:ext uri="{9D8B030D-6E8A-4147-A177-3AD203B41FA5}">
                      <a16:colId xmlns:a16="http://schemas.microsoft.com/office/drawing/2014/main" val="2892159330"/>
                    </a:ext>
                  </a:extLst>
                </a:gridCol>
                <a:gridCol w="1926510">
                  <a:extLst>
                    <a:ext uri="{9D8B030D-6E8A-4147-A177-3AD203B41FA5}">
                      <a16:colId xmlns:a16="http://schemas.microsoft.com/office/drawing/2014/main" val="1541750141"/>
                    </a:ext>
                  </a:extLst>
                </a:gridCol>
                <a:gridCol w="2219198">
                  <a:extLst>
                    <a:ext uri="{9D8B030D-6E8A-4147-A177-3AD203B41FA5}">
                      <a16:colId xmlns:a16="http://schemas.microsoft.com/office/drawing/2014/main" val="2186544251"/>
                    </a:ext>
                  </a:extLst>
                </a:gridCol>
                <a:gridCol w="1341136">
                  <a:extLst>
                    <a:ext uri="{9D8B030D-6E8A-4147-A177-3AD203B41FA5}">
                      <a16:colId xmlns:a16="http://schemas.microsoft.com/office/drawing/2014/main" val="433047806"/>
                    </a:ext>
                  </a:extLst>
                </a:gridCol>
                <a:gridCol w="2590283">
                  <a:extLst>
                    <a:ext uri="{9D8B030D-6E8A-4147-A177-3AD203B41FA5}">
                      <a16:colId xmlns:a16="http://schemas.microsoft.com/office/drawing/2014/main" val="1941364916"/>
                    </a:ext>
                  </a:extLst>
                </a:gridCol>
              </a:tblGrid>
              <a:tr h="9517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</a:rPr>
                        <a:t>Гневуш</a:t>
                      </a:r>
                      <a:r>
                        <a:rPr lang="uk-UA" sz="1600" dirty="0">
                          <a:effectLst/>
                        </a:rPr>
                        <a:t> Вероніка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6</a:t>
                      </a:r>
                      <a:endParaRPr lang="uk-UA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Етно FEST до дня української хустки "Шануймо українське!"</a:t>
                      </a:r>
                      <a:endParaRPr lang="uk-UA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</a:t>
                      </a:r>
                      <a:endParaRPr lang="uk-UA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Кучер С.В.</a:t>
                      </a:r>
                      <a:endParaRPr lang="uk-UA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36681109"/>
                  </a:ext>
                </a:extLst>
              </a:tr>
              <a:tr h="7137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Гаркавлюк Вероніка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9</a:t>
                      </a:r>
                      <a:endParaRPr lang="uk-UA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Конкурс ілюстраторів "Творчий етюд"</a:t>
                      </a:r>
                      <a:endParaRPr lang="uk-UA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1</a:t>
                      </a:r>
                      <a:endParaRPr lang="uk-UA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Кучер С.В.</a:t>
                      </a:r>
                      <a:endParaRPr lang="uk-UA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21457530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664808"/>
              </p:ext>
            </p:extLst>
          </p:nvPr>
        </p:nvGraphicFramePr>
        <p:xfrm>
          <a:off x="1404367" y="1271155"/>
          <a:ext cx="10209070" cy="353919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{72833802-FEF1-4C79-8D5D-14CF1EAF98D9}</a:tableStyleId>
              </a:tblPr>
              <a:tblGrid>
                <a:gridCol w="6018780">
                  <a:extLst>
                    <a:ext uri="{9D8B030D-6E8A-4147-A177-3AD203B41FA5}">
                      <a16:colId xmlns:a16="http://schemas.microsoft.com/office/drawing/2014/main" val="1860414705"/>
                    </a:ext>
                  </a:extLst>
                </a:gridCol>
                <a:gridCol w="2095145">
                  <a:extLst>
                    <a:ext uri="{9D8B030D-6E8A-4147-A177-3AD203B41FA5}">
                      <a16:colId xmlns:a16="http://schemas.microsoft.com/office/drawing/2014/main" val="2309259564"/>
                    </a:ext>
                  </a:extLst>
                </a:gridCol>
                <a:gridCol w="2095145">
                  <a:extLst>
                    <a:ext uri="{9D8B030D-6E8A-4147-A177-3AD203B41FA5}">
                      <a16:colId xmlns:a16="http://schemas.microsoft.com/office/drawing/2014/main" val="3467786496"/>
                    </a:ext>
                  </a:extLst>
                </a:gridCol>
              </a:tblGrid>
              <a:tr h="4332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Конкурс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Місце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Учитель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2614892"/>
                  </a:ext>
                </a:extLst>
              </a:tr>
              <a:tr h="7111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Всеукраїнська дитячо-юнацька військово-патріотична гра "Сокіл" ("Джура")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2</a:t>
                      </a:r>
                      <a:endParaRPr lang="uk-U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Кучер С. В. Нечипоренко Н.І</a:t>
                      </a:r>
                      <a:endParaRPr lang="uk-U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452359"/>
                  </a:ext>
                </a:extLst>
              </a:tr>
              <a:tr h="4332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Квест    "Скарби наших предків"</a:t>
                      </a:r>
                      <a:endParaRPr lang="uk-U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11</a:t>
                      </a:r>
                      <a:endParaRPr lang="uk-U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Кучер С.В.</a:t>
                      </a:r>
                      <a:endParaRPr lang="uk-U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734540"/>
                  </a:ext>
                </a:extLst>
              </a:tr>
              <a:tr h="4332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Командний чемпіонат     "Інтелект - 2024"</a:t>
                      </a:r>
                      <a:endParaRPr lang="uk-U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8</a:t>
                      </a:r>
                      <a:endParaRPr lang="uk-U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Кучер С.В.</a:t>
                      </a:r>
                      <a:endParaRPr lang="uk-U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46524932"/>
                  </a:ext>
                </a:extLst>
              </a:tr>
              <a:tr h="5312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Конкурс читців "Декламування віршів Ліни Костенко"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Кучер С.В.</a:t>
                      </a:r>
                      <a:endParaRPr lang="uk-U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4507961"/>
                  </a:ext>
                </a:extLst>
              </a:tr>
              <a:tr h="5639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Краєзнавча конференція  "Герої серед нас: сучасні захисники України "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1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Кучер С.В.</a:t>
                      </a:r>
                      <a:endParaRPr lang="uk-UA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392789"/>
                  </a:ext>
                </a:extLst>
              </a:tr>
              <a:tr h="4332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Загальне місце:</a:t>
                      </a:r>
                      <a:endParaRPr lang="uk-U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7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5051926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503521" y="5006276"/>
            <a:ext cx="6309557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Участь у територіальних творчих конкурсах учнів</a:t>
            </a:r>
            <a:endParaRPr lang="uk-U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08423" y="180231"/>
            <a:ext cx="8248707" cy="1260211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Забезпечення організації харчування</a:t>
            </a:r>
            <a:endParaRPr lang="uk-U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Округлений прямокутник 5"/>
          <p:cNvSpPr/>
          <p:nvPr/>
        </p:nvSpPr>
        <p:spPr>
          <a:xfrm>
            <a:off x="828303" y="2072008"/>
            <a:ext cx="4968552" cy="4444927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12746" tIns="56373" rIns="112746" bIns="56373" anchor="ctr"/>
          <a:lstStyle/>
          <a:p>
            <a:pPr>
              <a:defRPr/>
            </a:pPr>
            <a:endParaRPr lang="uk-UA" sz="1200" b="1" kern="0" dirty="0" smtClean="0">
              <a:solidFill>
                <a:srgbClr val="3763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uk-UA" sz="1200" b="1" kern="0" dirty="0">
              <a:solidFill>
                <a:srgbClr val="3763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uk-UA" sz="1200" b="1" kern="0" dirty="0" smtClean="0">
              <a:solidFill>
                <a:srgbClr val="3763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uk-UA" sz="1200" b="1" kern="0" dirty="0">
              <a:solidFill>
                <a:srgbClr val="3763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uk-UA" sz="1200" b="1" kern="0" dirty="0" smtClean="0">
              <a:solidFill>
                <a:srgbClr val="3763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uk-UA" sz="1200" b="1" kern="0" dirty="0">
              <a:solidFill>
                <a:srgbClr val="3763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ru-RU" sz="2000" b="1" kern="0" dirty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Діти з малозабезпечених </a:t>
            </a:r>
            <a:r>
              <a:rPr lang="ru-RU" sz="2000" b="1" kern="0" dirty="0" err="1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сімей</a:t>
            </a:r>
            <a:r>
              <a:rPr lang="ru-RU" sz="2000" b="1" kern="0" dirty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k-UA" sz="2000" b="1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ru-RU" sz="2000" b="1" kern="0" dirty="0" err="1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Діти</a:t>
            </a:r>
            <a:r>
              <a:rPr lang="ru-RU" sz="2000" b="1" kern="0" dirty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батьки яких </a:t>
            </a:r>
            <a:r>
              <a:rPr lang="ru-RU" sz="2000" b="1" kern="0" dirty="0" err="1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мають</a:t>
            </a:r>
            <a:r>
              <a:rPr lang="ru-RU" sz="2000" b="1" kern="0" dirty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kern="0" dirty="0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статус «ветеран </a:t>
            </a:r>
            <a:r>
              <a:rPr lang="ru-RU" sz="2000" b="1" kern="0" dirty="0" err="1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війни</a:t>
            </a:r>
            <a:r>
              <a:rPr lang="ru-RU" sz="2000" b="1" kern="0" dirty="0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ru-RU" sz="2000" b="1" kern="0" dirty="0" err="1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Діти</a:t>
            </a:r>
            <a:r>
              <a:rPr lang="ru-RU" sz="2000" b="1" kern="0" dirty="0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kern="0" dirty="0" err="1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військовослужбовців</a:t>
            </a:r>
            <a:endParaRPr lang="ru-RU" sz="2000" b="1" kern="0" dirty="0" smtClean="0">
              <a:solidFill>
                <a:srgbClr val="3763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ru-RU" sz="2000" b="1" kern="0" dirty="0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kern="0" dirty="0" err="1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Діти</a:t>
            </a:r>
            <a:r>
              <a:rPr lang="ru-RU" sz="2000" b="1" kern="0" dirty="0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2000" b="1" kern="0" dirty="0" err="1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особливими</a:t>
            </a:r>
            <a:r>
              <a:rPr lang="ru-RU" sz="2000" b="1" kern="0" dirty="0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kern="0" dirty="0" err="1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освітніми</a:t>
            </a:r>
            <a:r>
              <a:rPr lang="ru-RU" sz="2000" b="1" kern="0" dirty="0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потребами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ru-RU" sz="2000" b="1" kern="0" dirty="0" err="1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Діти</a:t>
            </a:r>
            <a:r>
              <a:rPr lang="ru-RU" sz="2000" b="1" kern="0" dirty="0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2000" b="1" kern="0" dirty="0" err="1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інвалідністю</a:t>
            </a:r>
            <a:endParaRPr lang="uk-UA" sz="2000" b="1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uk-UA" sz="1200" b="1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20991" y="3204567"/>
            <a:ext cx="39103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err="1" smtClean="0"/>
              <a:t>Харчування</a:t>
            </a:r>
            <a:r>
              <a:rPr lang="ru-RU" sz="3200" b="1" i="1" dirty="0" smtClean="0"/>
              <a:t> за </a:t>
            </a:r>
            <a:r>
              <a:rPr lang="ru-RU" sz="3200" b="1" i="1" dirty="0" err="1" smtClean="0"/>
              <a:t>рахунок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батьк</a:t>
            </a:r>
            <a:r>
              <a:rPr lang="uk-UA" sz="3200" b="1" i="1" dirty="0" err="1" smtClean="0"/>
              <a:t>івських</a:t>
            </a:r>
            <a:r>
              <a:rPr lang="uk-UA" sz="3200" b="1" i="1" dirty="0" smtClean="0"/>
              <a:t> коштів</a:t>
            </a:r>
            <a:endParaRPr lang="uk-UA" sz="32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880734" y="2049510"/>
            <a:ext cx="49324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i="1" dirty="0" smtClean="0">
                <a:solidFill>
                  <a:schemeClr val="accent1">
                    <a:lumMod val="75000"/>
                  </a:schemeClr>
                </a:solidFill>
              </a:rPr>
              <a:t>Безоплатне гаряче</a:t>
            </a:r>
          </a:p>
          <a:p>
            <a:pPr algn="ctr"/>
            <a:r>
              <a:rPr lang="uk-UA" sz="3200" b="1" i="1" dirty="0" smtClean="0">
                <a:solidFill>
                  <a:schemeClr val="accent1">
                    <a:lumMod val="75000"/>
                  </a:schemeClr>
                </a:solidFill>
              </a:rPr>
              <a:t> харчування</a:t>
            </a:r>
          </a:p>
          <a:p>
            <a:pPr algn="ctr"/>
            <a:endParaRPr lang="uk-UA" sz="32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Округлений прямокутник 5"/>
          <p:cNvSpPr/>
          <p:nvPr/>
        </p:nvSpPr>
        <p:spPr>
          <a:xfrm>
            <a:off x="6588943" y="1904570"/>
            <a:ext cx="4680520" cy="4540357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12746" tIns="56373" rIns="112746" bIns="56373" anchor="ctr"/>
          <a:lstStyle/>
          <a:p>
            <a:pPr algn="ctr">
              <a:defRPr/>
            </a:pPr>
            <a:r>
              <a:rPr lang="uk-UA" sz="3200" b="1" kern="0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Харчування за рахунок батьківських коштів</a:t>
            </a:r>
            <a:endParaRPr lang="uk-UA" sz="3200" b="1" kern="0" dirty="0">
              <a:solidFill>
                <a:schemeClr val="tx2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49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6295" y="684287"/>
            <a:ext cx="10952798" cy="813534"/>
          </a:xfrm>
        </p:spPr>
        <p:txBody>
          <a:bodyPr>
            <a:normAutofit/>
          </a:bodyPr>
          <a:lstStyle/>
          <a:p>
            <a:r>
              <a:rPr lang="uk-UA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Соціально-психологічна служба </a:t>
            </a:r>
            <a:endParaRPr lang="ru-RU" i="1" dirty="0"/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 flipV="1">
            <a:off x="2340470" y="2016337"/>
            <a:ext cx="951567" cy="851952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2905514" y="4860751"/>
            <a:ext cx="560456" cy="401348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3292038" y="2017766"/>
            <a:ext cx="1106438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3465971" y="5262099"/>
            <a:ext cx="811318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3398335" y="2832246"/>
            <a:ext cx="77754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3060551" y="3606744"/>
            <a:ext cx="1341794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 flipV="1">
            <a:off x="3398336" y="4464399"/>
            <a:ext cx="912733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gray">
          <a:xfrm rot="16200000">
            <a:off x="950877" y="2607061"/>
            <a:ext cx="2347141" cy="3024335"/>
          </a:xfrm>
          <a:prstGeom prst="ellipse">
            <a:avLst/>
          </a:prstGeom>
          <a:noFill/>
          <a:ln w="76200" algn="ctr">
            <a:solidFill>
              <a:schemeClr val="tx2"/>
            </a:solidFill>
            <a:round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r>
              <a:rPr lang="uk-UA" sz="3600" b="1" dirty="0" smtClean="0">
                <a:ln w="18000">
                  <a:solidFill>
                    <a:schemeClr val="tx2"/>
                  </a:solidFill>
                  <a:prstDash val="solid"/>
                  <a:miter lim="800000"/>
                </a:ln>
                <a:solidFill>
                  <a:schemeClr val="tx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Види роботи</a:t>
            </a:r>
            <a:endParaRPr lang="ru-RU" sz="3600" b="1" dirty="0">
              <a:ln w="18000">
                <a:solidFill>
                  <a:schemeClr val="tx2"/>
                </a:solidFill>
                <a:prstDash val="solid"/>
                <a:miter lim="800000"/>
              </a:ln>
              <a:solidFill>
                <a:schemeClr val="tx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gray">
          <a:xfrm>
            <a:off x="4347420" y="1748221"/>
            <a:ext cx="6794791" cy="53909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lIns="112746" tIns="56373" rIns="112746" bIns="56373" anchor="ctr"/>
          <a:lstStyle/>
          <a:p>
            <a:pPr algn="ctr"/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Просвітницька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робота </a:t>
            </a:r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gray">
          <a:xfrm>
            <a:off x="4333835" y="2505544"/>
            <a:ext cx="6794791" cy="53909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lIns="112746" tIns="56373" rIns="112746" bIns="56373" anchor="ctr"/>
          <a:lstStyle/>
          <a:p>
            <a:endParaRPr lang="ru-RU"/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5607554" y="2528353"/>
            <a:ext cx="4316955" cy="544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12746" tIns="56373" rIns="112746" bIns="56373">
            <a:spAutoFit/>
          </a:bodyPr>
          <a:lstStyle/>
          <a:p>
            <a:pPr algn="ctr" eaLnBrk="0" hangingPunct="0"/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Консультативна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робота</a:t>
            </a:r>
            <a:endParaRPr lang="ru-RU" sz="28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gray">
          <a:xfrm>
            <a:off x="4343932" y="3283549"/>
            <a:ext cx="6794791" cy="53909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lIns="112746" tIns="56373" rIns="112746" bIns="56373" anchor="ctr"/>
          <a:lstStyle/>
          <a:p>
            <a:pPr algn="ctr"/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Навчальна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діяльність</a:t>
            </a:r>
            <a:endParaRPr lang="ru-RU" sz="28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gray">
          <a:xfrm>
            <a:off x="4174091" y="1890316"/>
            <a:ext cx="304244" cy="252042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lIns="112746" tIns="56373" rIns="112746" bIns="56373" anchor="ctr"/>
          <a:lstStyle/>
          <a:p>
            <a:endParaRPr lang="ru-RU"/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gray">
          <a:xfrm>
            <a:off x="4151820" y="2709727"/>
            <a:ext cx="304244" cy="252042"/>
          </a:xfrm>
          <a:prstGeom prst="ellipse">
            <a:avLst/>
          </a:prstGeom>
          <a:gradFill rotWithShape="1">
            <a:gsLst>
              <a:gs pos="0">
                <a:srgbClr val="DCDC48"/>
              </a:gs>
              <a:gs pos="100000">
                <a:srgbClr val="DCDC48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lIns="112746" tIns="56373" rIns="112746" bIns="56373" anchor="ctr"/>
          <a:lstStyle/>
          <a:p>
            <a:endParaRPr lang="ru-RU"/>
          </a:p>
        </p:txBody>
      </p:sp>
      <p:sp>
        <p:nvSpPr>
          <p:cNvPr id="29" name="Oval 28"/>
          <p:cNvSpPr>
            <a:spLocks noChangeArrowheads="1"/>
          </p:cNvSpPr>
          <p:nvPr/>
        </p:nvSpPr>
        <p:spPr bwMode="gray">
          <a:xfrm>
            <a:off x="4169114" y="3463423"/>
            <a:ext cx="304244" cy="252042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66667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lIns="112746" tIns="56373" rIns="112746" bIns="56373" anchor="ctr"/>
          <a:lstStyle/>
          <a:p>
            <a:endParaRPr lang="ru-RU"/>
          </a:p>
        </p:txBody>
      </p:sp>
      <p:sp>
        <p:nvSpPr>
          <p:cNvPr id="30" name="AutoShape 29"/>
          <p:cNvSpPr>
            <a:spLocks noChangeArrowheads="1"/>
          </p:cNvSpPr>
          <p:nvPr/>
        </p:nvSpPr>
        <p:spPr bwMode="gray">
          <a:xfrm>
            <a:off x="4321236" y="4178600"/>
            <a:ext cx="6794791" cy="53909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lIns="112746" tIns="56373" rIns="112746" bIns="56373" anchor="ctr"/>
          <a:lstStyle/>
          <a:p>
            <a:endParaRPr lang="ru-RU"/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5685235" y="4172956"/>
            <a:ext cx="4161592" cy="544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12746" tIns="56373" rIns="112746" bIns="56373">
            <a:spAutoFit/>
          </a:bodyPr>
          <a:lstStyle/>
          <a:p>
            <a:pPr algn="ctr"/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Профілактична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робота </a:t>
            </a:r>
          </a:p>
        </p:txBody>
      </p:sp>
      <p:sp>
        <p:nvSpPr>
          <p:cNvPr id="32" name="Oval 31"/>
          <p:cNvSpPr>
            <a:spLocks noChangeArrowheads="1"/>
          </p:cNvSpPr>
          <p:nvPr/>
        </p:nvSpPr>
        <p:spPr bwMode="gray">
          <a:xfrm>
            <a:off x="4169114" y="4338378"/>
            <a:ext cx="304244" cy="252042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lIns="112746" tIns="56373" rIns="112746" bIns="56373" anchor="ctr"/>
          <a:lstStyle/>
          <a:p>
            <a:endParaRPr lang="ru-RU"/>
          </a:p>
        </p:txBody>
      </p:sp>
      <p:sp>
        <p:nvSpPr>
          <p:cNvPr id="33" name="AutoShape 32"/>
          <p:cNvSpPr>
            <a:spLocks noChangeArrowheads="1"/>
          </p:cNvSpPr>
          <p:nvPr/>
        </p:nvSpPr>
        <p:spPr bwMode="gray">
          <a:xfrm>
            <a:off x="4425957" y="4992871"/>
            <a:ext cx="6690070" cy="588277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lIns="112746" tIns="56373" rIns="112746" bIns="56373" anchor="ctr"/>
          <a:lstStyle/>
          <a:p>
            <a:pPr algn="ctr"/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Зв’язки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громадськістю</a:t>
            </a:r>
            <a:endParaRPr lang="ru-RU" sz="28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Oval 34"/>
          <p:cNvSpPr>
            <a:spLocks noChangeArrowheads="1"/>
          </p:cNvSpPr>
          <p:nvPr/>
        </p:nvSpPr>
        <p:spPr bwMode="gray">
          <a:xfrm>
            <a:off x="4169114" y="5160988"/>
            <a:ext cx="304244" cy="252042"/>
          </a:xfrm>
          <a:prstGeom prst="ellipse">
            <a:avLst/>
          </a:prstGeom>
          <a:gradFill rotWithShape="1">
            <a:gsLst>
              <a:gs pos="0">
                <a:srgbClr val="DCDC48"/>
              </a:gs>
              <a:gs pos="100000">
                <a:srgbClr val="DCDC48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lIns="112746" tIns="56373" rIns="112746" bIns="56373" anchor="ctr"/>
          <a:lstStyle/>
          <a:p>
            <a:endParaRPr lang="ru-RU"/>
          </a:p>
        </p:txBody>
      </p:sp>
      <p:sp>
        <p:nvSpPr>
          <p:cNvPr id="36" name="AutoShape 32"/>
          <p:cNvSpPr>
            <a:spLocks noChangeArrowheads="1"/>
          </p:cNvSpPr>
          <p:nvPr/>
        </p:nvSpPr>
        <p:spPr bwMode="gray">
          <a:xfrm>
            <a:off x="4343931" y="5822355"/>
            <a:ext cx="6794791" cy="53909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lIns="112746" tIns="56373" rIns="112746" bIns="56373" anchor="ctr"/>
          <a:lstStyle/>
          <a:p>
            <a:pPr algn="ctr"/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Діагностична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робота </a:t>
            </a:r>
          </a:p>
        </p:txBody>
      </p:sp>
      <p:sp>
        <p:nvSpPr>
          <p:cNvPr id="37" name="Line 3"/>
          <p:cNvSpPr>
            <a:spLocks noChangeShapeType="1"/>
          </p:cNvSpPr>
          <p:nvPr/>
        </p:nvSpPr>
        <p:spPr bwMode="auto">
          <a:xfrm>
            <a:off x="2458574" y="5160988"/>
            <a:ext cx="1007397" cy="905412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  <p:sp>
        <p:nvSpPr>
          <p:cNvPr id="38" name="Line 5"/>
          <p:cNvSpPr>
            <a:spLocks noChangeShapeType="1"/>
          </p:cNvSpPr>
          <p:nvPr/>
        </p:nvSpPr>
        <p:spPr bwMode="auto">
          <a:xfrm>
            <a:off x="3465971" y="6066400"/>
            <a:ext cx="811318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  <p:sp>
        <p:nvSpPr>
          <p:cNvPr id="39" name="AutoShape 32"/>
          <p:cNvSpPr>
            <a:spLocks noChangeArrowheads="1"/>
          </p:cNvSpPr>
          <p:nvPr/>
        </p:nvSpPr>
        <p:spPr bwMode="gray">
          <a:xfrm>
            <a:off x="4358086" y="6574009"/>
            <a:ext cx="6794791" cy="53909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lIns="112746" tIns="56373" rIns="112746" bIns="56373" anchor="ctr"/>
          <a:lstStyle/>
          <a:p>
            <a:pPr algn="ctr"/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Корекційна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робота</a:t>
            </a:r>
          </a:p>
        </p:txBody>
      </p:sp>
      <p:sp>
        <p:nvSpPr>
          <p:cNvPr id="40" name="Line 3"/>
          <p:cNvSpPr>
            <a:spLocks noChangeShapeType="1"/>
          </p:cNvSpPr>
          <p:nvPr/>
        </p:nvSpPr>
        <p:spPr bwMode="auto">
          <a:xfrm>
            <a:off x="3185742" y="4354917"/>
            <a:ext cx="212593" cy="109481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  <p:sp>
        <p:nvSpPr>
          <p:cNvPr id="41" name="Line 5"/>
          <p:cNvSpPr>
            <a:spLocks noChangeShapeType="1"/>
          </p:cNvSpPr>
          <p:nvPr/>
        </p:nvSpPr>
        <p:spPr bwMode="auto">
          <a:xfrm>
            <a:off x="3224749" y="6843555"/>
            <a:ext cx="1046958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  <p:sp>
        <p:nvSpPr>
          <p:cNvPr id="42" name="Line 3"/>
          <p:cNvSpPr>
            <a:spLocks noChangeShapeType="1"/>
          </p:cNvSpPr>
          <p:nvPr/>
        </p:nvSpPr>
        <p:spPr bwMode="auto">
          <a:xfrm>
            <a:off x="1692399" y="5215433"/>
            <a:ext cx="1532350" cy="1628121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  <p:sp>
        <p:nvSpPr>
          <p:cNvPr id="43" name="Oval 28"/>
          <p:cNvSpPr>
            <a:spLocks noChangeArrowheads="1"/>
          </p:cNvSpPr>
          <p:nvPr/>
        </p:nvSpPr>
        <p:spPr bwMode="gray">
          <a:xfrm>
            <a:off x="4151820" y="5960600"/>
            <a:ext cx="304244" cy="252042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66667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lIns="112746" tIns="56373" rIns="112746" bIns="56373" anchor="ctr"/>
          <a:lstStyle/>
          <a:p>
            <a:endParaRPr lang="ru-RU"/>
          </a:p>
        </p:txBody>
      </p:sp>
      <p:sp>
        <p:nvSpPr>
          <p:cNvPr id="44" name="Oval 31"/>
          <p:cNvSpPr>
            <a:spLocks noChangeArrowheads="1"/>
          </p:cNvSpPr>
          <p:nvPr/>
        </p:nvSpPr>
        <p:spPr bwMode="gray">
          <a:xfrm>
            <a:off x="4151820" y="6717534"/>
            <a:ext cx="304244" cy="252042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lIns="112746" tIns="56373" rIns="112746" bIns="56373" anchor="ctr"/>
          <a:lstStyle/>
          <a:p>
            <a:endParaRPr lang="ru-RU"/>
          </a:p>
        </p:txBody>
      </p:sp>
      <p:sp>
        <p:nvSpPr>
          <p:cNvPr id="47" name="Line 3"/>
          <p:cNvSpPr>
            <a:spLocks noChangeShapeType="1"/>
          </p:cNvSpPr>
          <p:nvPr/>
        </p:nvSpPr>
        <p:spPr bwMode="auto">
          <a:xfrm flipH="1">
            <a:off x="2905514" y="2832246"/>
            <a:ext cx="492822" cy="372321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57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8490" y="495027"/>
            <a:ext cx="773687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Дистанційне</a:t>
            </a:r>
            <a:r>
              <a:rPr lang="ru-RU" sz="3200" b="1" i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навчання</a:t>
            </a:r>
            <a:r>
              <a:rPr lang="ru-RU" sz="3200" b="1" i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з </a:t>
            </a:r>
            <a:r>
              <a:rPr lang="ru-RU" sz="3200" b="1" i="1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сучасними</a:t>
            </a:r>
            <a:r>
              <a:rPr lang="ru-RU" sz="3200" b="1" i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онлайн-</a:t>
            </a:r>
            <a:r>
              <a:rPr lang="ru-RU" sz="3200" b="1" i="1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сервісами</a:t>
            </a:r>
            <a:endParaRPr lang="ru-RU" sz="3200" b="1" i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4" name="object 6"/>
          <p:cNvGrpSpPr/>
          <p:nvPr/>
        </p:nvGrpSpPr>
        <p:grpSpPr>
          <a:xfrm>
            <a:off x="0" y="0"/>
            <a:ext cx="11790349" cy="7233964"/>
            <a:chOff x="0" y="2"/>
            <a:chExt cx="15384959" cy="9260877"/>
          </a:xfrm>
        </p:grpSpPr>
        <p:pic>
          <p:nvPicPr>
            <p:cNvPr id="5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"/>
              <a:ext cx="2248688" cy="3164965"/>
            </a:xfrm>
            <a:prstGeom prst="rect">
              <a:avLst/>
            </a:prstGeom>
          </p:spPr>
        </p:pic>
        <p:pic>
          <p:nvPicPr>
            <p:cNvPr id="6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17088" y="3795251"/>
              <a:ext cx="4619624" cy="2257424"/>
            </a:xfrm>
            <a:prstGeom prst="rect">
              <a:avLst/>
            </a:prstGeom>
          </p:spPr>
        </p:pic>
        <p:pic>
          <p:nvPicPr>
            <p:cNvPr id="7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854163" y="3814616"/>
              <a:ext cx="1530796" cy="1394063"/>
            </a:xfrm>
            <a:prstGeom prst="rect">
              <a:avLst/>
            </a:prstGeom>
          </p:spPr>
        </p:pic>
        <p:pic>
          <p:nvPicPr>
            <p:cNvPr id="8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4298" y="6050955"/>
              <a:ext cx="3781424" cy="3209924"/>
            </a:xfrm>
            <a:prstGeom prst="rect">
              <a:avLst/>
            </a:prstGeom>
          </p:spPr>
        </p:pic>
        <p:pic>
          <p:nvPicPr>
            <p:cNvPr id="9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73070" y="3795251"/>
              <a:ext cx="3657599" cy="1967461"/>
            </a:xfrm>
            <a:prstGeom prst="rect">
              <a:avLst/>
            </a:prstGeom>
          </p:spPr>
        </p:pic>
        <p:pic>
          <p:nvPicPr>
            <p:cNvPr id="10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144000" y="5872727"/>
              <a:ext cx="3295649" cy="3295649"/>
            </a:xfrm>
            <a:prstGeom prst="rect">
              <a:avLst/>
            </a:prstGeom>
          </p:spPr>
        </p:pic>
        <p:pic>
          <p:nvPicPr>
            <p:cNvPr id="11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2167" y="868638"/>
              <a:ext cx="3222230" cy="3399847"/>
            </a:xfrm>
            <a:prstGeom prst="rect">
              <a:avLst/>
            </a:prstGeom>
          </p:spPr>
        </p:pic>
      </p:grpSp>
      <p:pic>
        <p:nvPicPr>
          <p:cNvPr id="9221" name="Picture 5" descr="Логотип Viber / Программы / TopLogos.ru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37" y="4840886"/>
            <a:ext cx="2546306" cy="1186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Файл:Skype logo.svg — Википедия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318" y="5380359"/>
            <a:ext cx="2696506" cy="120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object 16"/>
          <p:cNvGrpSpPr/>
          <p:nvPr/>
        </p:nvGrpSpPr>
        <p:grpSpPr>
          <a:xfrm>
            <a:off x="3133920" y="1833294"/>
            <a:ext cx="1280857" cy="1105118"/>
            <a:chOff x="5549581" y="6558123"/>
            <a:chExt cx="2139950" cy="2195830"/>
          </a:xfrm>
        </p:grpSpPr>
        <p:sp>
          <p:nvSpPr>
            <p:cNvPr id="20" name="object 17"/>
            <p:cNvSpPr/>
            <p:nvPr/>
          </p:nvSpPr>
          <p:spPr>
            <a:xfrm>
              <a:off x="5685220" y="6584199"/>
              <a:ext cx="1663064" cy="873125"/>
            </a:xfrm>
            <a:custGeom>
              <a:avLst/>
              <a:gdLst/>
              <a:ahLst/>
              <a:cxnLst/>
              <a:rect l="l" t="t" r="r" b="b"/>
              <a:pathLst>
                <a:path w="1663065" h="873125">
                  <a:moveTo>
                    <a:pt x="359409" y="872787"/>
                  </a:moveTo>
                  <a:lnTo>
                    <a:pt x="0" y="596961"/>
                  </a:lnTo>
                  <a:lnTo>
                    <a:pt x="25570" y="548030"/>
                  </a:lnTo>
                  <a:lnTo>
                    <a:pt x="53561" y="500660"/>
                  </a:lnTo>
                  <a:lnTo>
                    <a:pt x="83881" y="454920"/>
                  </a:lnTo>
                  <a:lnTo>
                    <a:pt x="116436" y="410879"/>
                  </a:lnTo>
                  <a:lnTo>
                    <a:pt x="151135" y="368604"/>
                  </a:lnTo>
                  <a:lnTo>
                    <a:pt x="182757" y="333615"/>
                  </a:lnTo>
                  <a:lnTo>
                    <a:pt x="215874" y="300066"/>
                  </a:lnTo>
                  <a:lnTo>
                    <a:pt x="250436" y="268008"/>
                  </a:lnTo>
                  <a:lnTo>
                    <a:pt x="286392" y="237492"/>
                  </a:lnTo>
                  <a:lnTo>
                    <a:pt x="323691" y="208570"/>
                  </a:lnTo>
                  <a:lnTo>
                    <a:pt x="362283" y="181295"/>
                  </a:lnTo>
                  <a:lnTo>
                    <a:pt x="402118" y="155716"/>
                  </a:lnTo>
                  <a:lnTo>
                    <a:pt x="443143" y="131887"/>
                  </a:lnTo>
                  <a:lnTo>
                    <a:pt x="485309" y="109859"/>
                  </a:lnTo>
                  <a:lnTo>
                    <a:pt x="528566" y="89684"/>
                  </a:lnTo>
                  <a:lnTo>
                    <a:pt x="572861" y="71412"/>
                  </a:lnTo>
                  <a:lnTo>
                    <a:pt x="618145" y="55097"/>
                  </a:lnTo>
                  <a:lnTo>
                    <a:pt x="664367" y="40789"/>
                  </a:lnTo>
                  <a:lnTo>
                    <a:pt x="711477" y="28541"/>
                  </a:lnTo>
                  <a:lnTo>
                    <a:pt x="759423" y="18404"/>
                  </a:lnTo>
                  <a:lnTo>
                    <a:pt x="808155" y="10430"/>
                  </a:lnTo>
                  <a:lnTo>
                    <a:pt x="857622" y="4669"/>
                  </a:lnTo>
                  <a:lnTo>
                    <a:pt x="907773" y="1176"/>
                  </a:lnTo>
                  <a:lnTo>
                    <a:pt x="958559" y="0"/>
                  </a:lnTo>
                  <a:lnTo>
                    <a:pt x="1012533" y="1352"/>
                  </a:lnTo>
                  <a:lnTo>
                    <a:pt x="1065688" y="5363"/>
                  </a:lnTo>
                  <a:lnTo>
                    <a:pt x="1117981" y="11963"/>
                  </a:lnTo>
                  <a:lnTo>
                    <a:pt x="1169369" y="21083"/>
                  </a:lnTo>
                  <a:lnTo>
                    <a:pt x="1219808" y="32653"/>
                  </a:lnTo>
                  <a:lnTo>
                    <a:pt x="1269255" y="46606"/>
                  </a:lnTo>
                  <a:lnTo>
                    <a:pt x="1317668" y="62870"/>
                  </a:lnTo>
                  <a:lnTo>
                    <a:pt x="1365002" y="81377"/>
                  </a:lnTo>
                  <a:lnTo>
                    <a:pt x="1411215" y="102059"/>
                  </a:lnTo>
                  <a:lnTo>
                    <a:pt x="1456263" y="124844"/>
                  </a:lnTo>
                  <a:lnTo>
                    <a:pt x="1500103" y="149665"/>
                  </a:lnTo>
                  <a:lnTo>
                    <a:pt x="1542692" y="176452"/>
                  </a:lnTo>
                  <a:lnTo>
                    <a:pt x="1583987" y="205136"/>
                  </a:lnTo>
                  <a:lnTo>
                    <a:pt x="1623945" y="235647"/>
                  </a:lnTo>
                  <a:lnTo>
                    <a:pt x="1662522" y="267917"/>
                  </a:lnTo>
                  <a:lnTo>
                    <a:pt x="1351791" y="579698"/>
                  </a:lnTo>
                  <a:lnTo>
                    <a:pt x="1315131" y="551762"/>
                  </a:lnTo>
                  <a:lnTo>
                    <a:pt x="1276434" y="526510"/>
                  </a:lnTo>
                  <a:lnTo>
                    <a:pt x="1235819" y="504104"/>
                  </a:lnTo>
                  <a:lnTo>
                    <a:pt x="1193407" y="484705"/>
                  </a:lnTo>
                  <a:lnTo>
                    <a:pt x="1149317" y="468472"/>
                  </a:lnTo>
                  <a:lnTo>
                    <a:pt x="1103667" y="455566"/>
                  </a:lnTo>
                  <a:lnTo>
                    <a:pt x="1056578" y="446149"/>
                  </a:lnTo>
                  <a:lnTo>
                    <a:pt x="1008169" y="440381"/>
                  </a:lnTo>
                  <a:lnTo>
                    <a:pt x="958559" y="438423"/>
                  </a:lnTo>
                  <a:lnTo>
                    <a:pt x="906832" y="440506"/>
                  </a:lnTo>
                  <a:lnTo>
                    <a:pt x="856291" y="446650"/>
                  </a:lnTo>
                  <a:lnTo>
                    <a:pt x="807093" y="456690"/>
                  </a:lnTo>
                  <a:lnTo>
                    <a:pt x="759392" y="470466"/>
                  </a:lnTo>
                  <a:lnTo>
                    <a:pt x="713345" y="487816"/>
                  </a:lnTo>
                  <a:lnTo>
                    <a:pt x="669108" y="508576"/>
                  </a:lnTo>
                  <a:lnTo>
                    <a:pt x="626835" y="532586"/>
                  </a:lnTo>
                  <a:lnTo>
                    <a:pt x="586684" y="559682"/>
                  </a:lnTo>
                  <a:lnTo>
                    <a:pt x="548424" y="590059"/>
                  </a:lnTo>
                  <a:lnTo>
                    <a:pt x="512649" y="623266"/>
                  </a:lnTo>
                  <a:lnTo>
                    <a:pt x="479525" y="659141"/>
                  </a:lnTo>
                  <a:lnTo>
                    <a:pt x="449214" y="697519"/>
                  </a:lnTo>
                  <a:lnTo>
                    <a:pt x="421883" y="738237"/>
                  </a:lnTo>
                  <a:lnTo>
                    <a:pt x="397695" y="781130"/>
                  </a:lnTo>
                  <a:lnTo>
                    <a:pt x="376816" y="826034"/>
                  </a:lnTo>
                  <a:lnTo>
                    <a:pt x="359409" y="872787"/>
                  </a:lnTo>
                  <a:close/>
                </a:path>
              </a:pathLst>
            </a:custGeom>
            <a:solidFill>
              <a:srgbClr val="FF46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8"/>
            <p:cNvSpPr/>
            <p:nvPr/>
          </p:nvSpPr>
          <p:spPr>
            <a:xfrm>
              <a:off x="5748913" y="6744740"/>
              <a:ext cx="1509395" cy="712470"/>
            </a:xfrm>
            <a:custGeom>
              <a:avLst/>
              <a:gdLst/>
              <a:ahLst/>
              <a:cxnLst/>
              <a:rect l="l" t="t" r="r" b="b"/>
              <a:pathLst>
                <a:path w="1509395" h="712470">
                  <a:moveTo>
                    <a:pt x="295717" y="712245"/>
                  </a:moveTo>
                  <a:lnTo>
                    <a:pt x="0" y="485282"/>
                  </a:lnTo>
                  <a:lnTo>
                    <a:pt x="20418" y="454977"/>
                  </a:lnTo>
                  <a:lnTo>
                    <a:pt x="41790" y="425395"/>
                  </a:lnTo>
                  <a:lnTo>
                    <a:pt x="87442" y="368604"/>
                  </a:lnTo>
                  <a:lnTo>
                    <a:pt x="119067" y="333616"/>
                  </a:lnTo>
                  <a:lnTo>
                    <a:pt x="152186" y="300066"/>
                  </a:lnTo>
                  <a:lnTo>
                    <a:pt x="186749" y="268008"/>
                  </a:lnTo>
                  <a:lnTo>
                    <a:pt x="222706" y="237492"/>
                  </a:lnTo>
                  <a:lnTo>
                    <a:pt x="260006" y="208571"/>
                  </a:lnTo>
                  <a:lnTo>
                    <a:pt x="298599" y="181295"/>
                  </a:lnTo>
                  <a:lnTo>
                    <a:pt x="338433" y="155716"/>
                  </a:lnTo>
                  <a:lnTo>
                    <a:pt x="379458" y="131887"/>
                  </a:lnTo>
                  <a:lnTo>
                    <a:pt x="421624" y="109859"/>
                  </a:lnTo>
                  <a:lnTo>
                    <a:pt x="464879" y="89684"/>
                  </a:lnTo>
                  <a:lnTo>
                    <a:pt x="509174" y="71412"/>
                  </a:lnTo>
                  <a:lnTo>
                    <a:pt x="554457" y="55097"/>
                  </a:lnTo>
                  <a:lnTo>
                    <a:pt x="600679" y="40789"/>
                  </a:lnTo>
                  <a:lnTo>
                    <a:pt x="647787" y="28541"/>
                  </a:lnTo>
                  <a:lnTo>
                    <a:pt x="695732" y="18404"/>
                  </a:lnTo>
                  <a:lnTo>
                    <a:pt x="744463" y="10430"/>
                  </a:lnTo>
                  <a:lnTo>
                    <a:pt x="793930" y="4670"/>
                  </a:lnTo>
                  <a:lnTo>
                    <a:pt x="844081" y="1176"/>
                  </a:lnTo>
                  <a:lnTo>
                    <a:pt x="894866" y="0"/>
                  </a:lnTo>
                  <a:lnTo>
                    <a:pt x="947722" y="1300"/>
                  </a:lnTo>
                  <a:lnTo>
                    <a:pt x="999789" y="5157"/>
                  </a:lnTo>
                  <a:lnTo>
                    <a:pt x="1051028" y="11505"/>
                  </a:lnTo>
                  <a:lnTo>
                    <a:pt x="1101399" y="20277"/>
                  </a:lnTo>
                  <a:lnTo>
                    <a:pt x="1150862" y="31407"/>
                  </a:lnTo>
                  <a:lnTo>
                    <a:pt x="1199377" y="44829"/>
                  </a:lnTo>
                  <a:lnTo>
                    <a:pt x="1246905" y="60477"/>
                  </a:lnTo>
                  <a:lnTo>
                    <a:pt x="1293405" y="78285"/>
                  </a:lnTo>
                  <a:lnTo>
                    <a:pt x="1338838" y="98186"/>
                  </a:lnTo>
                  <a:lnTo>
                    <a:pt x="1383163" y="120114"/>
                  </a:lnTo>
                  <a:lnTo>
                    <a:pt x="1426342" y="144004"/>
                  </a:lnTo>
                  <a:lnTo>
                    <a:pt x="1468333" y="169788"/>
                  </a:lnTo>
                  <a:lnTo>
                    <a:pt x="1509098" y="197401"/>
                  </a:lnTo>
                  <a:lnTo>
                    <a:pt x="1288099" y="419156"/>
                  </a:lnTo>
                  <a:lnTo>
                    <a:pt x="1251438" y="391220"/>
                  </a:lnTo>
                  <a:lnTo>
                    <a:pt x="1212741" y="365969"/>
                  </a:lnTo>
                  <a:lnTo>
                    <a:pt x="1172127" y="343563"/>
                  </a:lnTo>
                  <a:lnTo>
                    <a:pt x="1129715" y="324163"/>
                  </a:lnTo>
                  <a:lnTo>
                    <a:pt x="1085624" y="307930"/>
                  </a:lnTo>
                  <a:lnTo>
                    <a:pt x="1039975" y="295025"/>
                  </a:lnTo>
                  <a:lnTo>
                    <a:pt x="992886" y="285608"/>
                  </a:lnTo>
                  <a:lnTo>
                    <a:pt x="944476" y="279840"/>
                  </a:lnTo>
                  <a:lnTo>
                    <a:pt x="894866" y="277881"/>
                  </a:lnTo>
                  <a:lnTo>
                    <a:pt x="843140" y="279965"/>
                  </a:lnTo>
                  <a:lnTo>
                    <a:pt x="792599" y="286108"/>
                  </a:lnTo>
                  <a:lnTo>
                    <a:pt x="743400" y="296149"/>
                  </a:lnTo>
                  <a:lnTo>
                    <a:pt x="695700" y="309925"/>
                  </a:lnTo>
                  <a:lnTo>
                    <a:pt x="649653" y="327274"/>
                  </a:lnTo>
                  <a:lnTo>
                    <a:pt x="605415" y="348035"/>
                  </a:lnTo>
                  <a:lnTo>
                    <a:pt x="563143" y="372044"/>
                  </a:lnTo>
                  <a:lnTo>
                    <a:pt x="522992" y="399141"/>
                  </a:lnTo>
                  <a:lnTo>
                    <a:pt x="484732" y="429517"/>
                  </a:lnTo>
                  <a:lnTo>
                    <a:pt x="448957" y="462725"/>
                  </a:lnTo>
                  <a:lnTo>
                    <a:pt x="415832" y="498599"/>
                  </a:lnTo>
                  <a:lnTo>
                    <a:pt x="385522" y="536978"/>
                  </a:lnTo>
                  <a:lnTo>
                    <a:pt x="358191" y="577695"/>
                  </a:lnTo>
                  <a:lnTo>
                    <a:pt x="334003" y="620588"/>
                  </a:lnTo>
                  <a:lnTo>
                    <a:pt x="313124" y="665493"/>
                  </a:lnTo>
                  <a:lnTo>
                    <a:pt x="295717" y="712245"/>
                  </a:lnTo>
                  <a:close/>
                </a:path>
              </a:pathLst>
            </a:custGeom>
            <a:solidFill>
              <a:srgbClr val="E344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9"/>
            <p:cNvSpPr/>
            <p:nvPr/>
          </p:nvSpPr>
          <p:spPr>
            <a:xfrm>
              <a:off x="5575744" y="7181151"/>
              <a:ext cx="469265" cy="949325"/>
            </a:xfrm>
            <a:custGeom>
              <a:avLst/>
              <a:gdLst/>
              <a:ahLst/>
              <a:cxnLst/>
              <a:rect l="l" t="t" r="r" b="b"/>
              <a:pathLst>
                <a:path w="469264" h="949325">
                  <a:moveTo>
                    <a:pt x="468884" y="275844"/>
                  </a:moveTo>
                  <a:lnTo>
                    <a:pt x="109474" y="0"/>
                  </a:lnTo>
                  <a:lnTo>
                    <a:pt x="88480" y="45478"/>
                  </a:lnTo>
                  <a:lnTo>
                    <a:pt x="69596" y="92113"/>
                  </a:lnTo>
                  <a:lnTo>
                    <a:pt x="52857" y="139814"/>
                  </a:lnTo>
                  <a:lnTo>
                    <a:pt x="38341" y="188531"/>
                  </a:lnTo>
                  <a:lnTo>
                    <a:pt x="26085" y="238226"/>
                  </a:lnTo>
                  <a:lnTo>
                    <a:pt x="16154" y="288810"/>
                  </a:lnTo>
                  <a:lnTo>
                    <a:pt x="8585" y="340245"/>
                  </a:lnTo>
                  <a:lnTo>
                    <a:pt x="3429" y="392468"/>
                  </a:lnTo>
                  <a:lnTo>
                    <a:pt x="0" y="467423"/>
                  </a:lnTo>
                  <a:lnTo>
                    <a:pt x="762" y="504215"/>
                  </a:lnTo>
                  <a:lnTo>
                    <a:pt x="3429" y="557098"/>
                  </a:lnTo>
                  <a:lnTo>
                    <a:pt x="8585" y="609269"/>
                  </a:lnTo>
                  <a:lnTo>
                    <a:pt x="16141" y="660654"/>
                  </a:lnTo>
                  <a:lnTo>
                    <a:pt x="26073" y="711200"/>
                  </a:lnTo>
                  <a:lnTo>
                    <a:pt x="38315" y="760844"/>
                  </a:lnTo>
                  <a:lnTo>
                    <a:pt x="52806" y="809523"/>
                  </a:lnTo>
                  <a:lnTo>
                    <a:pt x="69507" y="857186"/>
                  </a:lnTo>
                  <a:lnTo>
                    <a:pt x="88353" y="903770"/>
                  </a:lnTo>
                  <a:lnTo>
                    <a:pt x="109296" y="949210"/>
                  </a:lnTo>
                  <a:lnTo>
                    <a:pt x="468579" y="672871"/>
                  </a:lnTo>
                  <a:lnTo>
                    <a:pt x="456857" y="632244"/>
                  </a:lnTo>
                  <a:lnTo>
                    <a:pt x="447814" y="590524"/>
                  </a:lnTo>
                  <a:lnTo>
                    <a:pt x="441528" y="547801"/>
                  </a:lnTo>
                  <a:lnTo>
                    <a:pt x="438061" y="504215"/>
                  </a:lnTo>
                  <a:lnTo>
                    <a:pt x="436918" y="474776"/>
                  </a:lnTo>
                  <a:lnTo>
                    <a:pt x="438061" y="445401"/>
                  </a:lnTo>
                  <a:lnTo>
                    <a:pt x="441579" y="401561"/>
                  </a:lnTo>
                  <a:lnTo>
                    <a:pt x="447929" y="358622"/>
                  </a:lnTo>
                  <a:lnTo>
                    <a:pt x="457047" y="316687"/>
                  </a:lnTo>
                  <a:lnTo>
                    <a:pt x="468884" y="275844"/>
                  </a:lnTo>
                  <a:close/>
                </a:path>
              </a:pathLst>
            </a:custGeom>
            <a:solidFill>
              <a:srgbClr val="F6B9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0"/>
            <p:cNvSpPr/>
            <p:nvPr/>
          </p:nvSpPr>
          <p:spPr>
            <a:xfrm>
              <a:off x="5685220" y="7854873"/>
              <a:ext cx="1654810" cy="873125"/>
            </a:xfrm>
            <a:custGeom>
              <a:avLst/>
              <a:gdLst/>
              <a:ahLst/>
              <a:cxnLst/>
              <a:rect l="l" t="t" r="r" b="b"/>
              <a:pathLst>
                <a:path w="1654809" h="873125">
                  <a:moveTo>
                    <a:pt x="958559" y="872787"/>
                  </a:moveTo>
                  <a:lnTo>
                    <a:pt x="907757" y="871610"/>
                  </a:lnTo>
                  <a:lnTo>
                    <a:pt x="857587" y="868113"/>
                  </a:lnTo>
                  <a:lnTo>
                    <a:pt x="808102" y="862348"/>
                  </a:lnTo>
                  <a:lnTo>
                    <a:pt x="759352" y="854366"/>
                  </a:lnTo>
                  <a:lnTo>
                    <a:pt x="711388" y="844221"/>
                  </a:lnTo>
                  <a:lnTo>
                    <a:pt x="664260" y="831962"/>
                  </a:lnTo>
                  <a:lnTo>
                    <a:pt x="618020" y="817642"/>
                  </a:lnTo>
                  <a:lnTo>
                    <a:pt x="572719" y="801313"/>
                  </a:lnTo>
                  <a:lnTo>
                    <a:pt x="528407" y="783026"/>
                  </a:lnTo>
                  <a:lnTo>
                    <a:pt x="485135" y="762833"/>
                  </a:lnTo>
                  <a:lnTo>
                    <a:pt x="442954" y="740787"/>
                  </a:lnTo>
                  <a:lnTo>
                    <a:pt x="401915" y="716937"/>
                  </a:lnTo>
                  <a:lnTo>
                    <a:pt x="362069" y="691337"/>
                  </a:lnTo>
                  <a:lnTo>
                    <a:pt x="323467" y="664038"/>
                  </a:lnTo>
                  <a:lnTo>
                    <a:pt x="286159" y="635092"/>
                  </a:lnTo>
                  <a:lnTo>
                    <a:pt x="250197" y="604550"/>
                  </a:lnTo>
                  <a:lnTo>
                    <a:pt x="215631" y="572465"/>
                  </a:lnTo>
                  <a:lnTo>
                    <a:pt x="182513" y="538887"/>
                  </a:lnTo>
                  <a:lnTo>
                    <a:pt x="150892" y="503869"/>
                  </a:lnTo>
                  <a:lnTo>
                    <a:pt x="116262" y="461647"/>
                  </a:lnTo>
                  <a:lnTo>
                    <a:pt x="83766" y="417660"/>
                  </a:lnTo>
                  <a:lnTo>
                    <a:pt x="53496" y="371980"/>
                  </a:lnTo>
                  <a:lnTo>
                    <a:pt x="25543" y="324679"/>
                  </a:lnTo>
                  <a:lnTo>
                    <a:pt x="0" y="275826"/>
                  </a:lnTo>
                  <a:lnTo>
                    <a:pt x="359409" y="0"/>
                  </a:lnTo>
                  <a:lnTo>
                    <a:pt x="376818" y="46706"/>
                  </a:lnTo>
                  <a:lnTo>
                    <a:pt x="397703" y="91544"/>
                  </a:lnTo>
                  <a:lnTo>
                    <a:pt x="421897" y="134354"/>
                  </a:lnTo>
                  <a:lnTo>
                    <a:pt x="449234" y="174980"/>
                  </a:lnTo>
                  <a:lnTo>
                    <a:pt x="479547" y="213263"/>
                  </a:lnTo>
                  <a:lnTo>
                    <a:pt x="512671" y="249045"/>
                  </a:lnTo>
                  <a:lnTo>
                    <a:pt x="548439" y="282169"/>
                  </a:lnTo>
                  <a:lnTo>
                    <a:pt x="586684" y="312477"/>
                  </a:lnTo>
                  <a:lnTo>
                    <a:pt x="620619" y="335694"/>
                  </a:lnTo>
                  <a:lnTo>
                    <a:pt x="656083" y="356721"/>
                  </a:lnTo>
                  <a:lnTo>
                    <a:pt x="692993" y="375446"/>
                  </a:lnTo>
                  <a:lnTo>
                    <a:pt x="731267" y="391755"/>
                  </a:lnTo>
                  <a:lnTo>
                    <a:pt x="774259" y="406653"/>
                  </a:lnTo>
                  <a:lnTo>
                    <a:pt x="818583" y="418524"/>
                  </a:lnTo>
                  <a:lnTo>
                    <a:pt x="864140" y="427206"/>
                  </a:lnTo>
                  <a:lnTo>
                    <a:pt x="910832" y="432534"/>
                  </a:lnTo>
                  <a:lnTo>
                    <a:pt x="958559" y="434346"/>
                  </a:lnTo>
                  <a:lnTo>
                    <a:pt x="1016337" y="432355"/>
                  </a:lnTo>
                  <a:lnTo>
                    <a:pt x="1072011" y="426433"/>
                  </a:lnTo>
                  <a:lnTo>
                    <a:pt x="1125423" y="416660"/>
                  </a:lnTo>
                  <a:lnTo>
                    <a:pt x="1176414" y="403117"/>
                  </a:lnTo>
                  <a:lnTo>
                    <a:pt x="1224825" y="385883"/>
                  </a:lnTo>
                  <a:lnTo>
                    <a:pt x="1270497" y="365038"/>
                  </a:lnTo>
                  <a:lnTo>
                    <a:pt x="1313271" y="340662"/>
                  </a:lnTo>
                  <a:lnTo>
                    <a:pt x="1654443" y="605705"/>
                  </a:lnTo>
                  <a:lnTo>
                    <a:pt x="1614725" y="640768"/>
                  </a:lnTo>
                  <a:lnTo>
                    <a:pt x="1573313" y="673461"/>
                  </a:lnTo>
                  <a:lnTo>
                    <a:pt x="1530309" y="703763"/>
                  </a:lnTo>
                  <a:lnTo>
                    <a:pt x="1485813" y="731650"/>
                  </a:lnTo>
                  <a:lnTo>
                    <a:pt x="1439925" y="757100"/>
                  </a:lnTo>
                  <a:lnTo>
                    <a:pt x="1392748" y="780088"/>
                  </a:lnTo>
                  <a:lnTo>
                    <a:pt x="1344381" y="800594"/>
                  </a:lnTo>
                  <a:lnTo>
                    <a:pt x="1294925" y="818593"/>
                  </a:lnTo>
                  <a:lnTo>
                    <a:pt x="1244482" y="834062"/>
                  </a:lnTo>
                  <a:lnTo>
                    <a:pt x="1198195" y="845828"/>
                  </a:lnTo>
                  <a:lnTo>
                    <a:pt x="1151265" y="855491"/>
                  </a:lnTo>
                  <a:lnTo>
                    <a:pt x="1103763" y="863034"/>
                  </a:lnTo>
                  <a:lnTo>
                    <a:pt x="1055763" y="868441"/>
                  </a:lnTo>
                  <a:lnTo>
                    <a:pt x="1007338" y="871698"/>
                  </a:lnTo>
                  <a:lnTo>
                    <a:pt x="958559" y="872787"/>
                  </a:lnTo>
                  <a:close/>
                </a:path>
              </a:pathLst>
            </a:custGeom>
            <a:solidFill>
              <a:srgbClr val="58C8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1"/>
            <p:cNvSpPr/>
            <p:nvPr/>
          </p:nvSpPr>
          <p:spPr>
            <a:xfrm>
              <a:off x="5685220" y="8130699"/>
              <a:ext cx="1654810" cy="597535"/>
            </a:xfrm>
            <a:custGeom>
              <a:avLst/>
              <a:gdLst/>
              <a:ahLst/>
              <a:cxnLst/>
              <a:rect l="l" t="t" r="r" b="b"/>
              <a:pathLst>
                <a:path w="1654809" h="597534">
                  <a:moveTo>
                    <a:pt x="958559" y="596961"/>
                  </a:moveTo>
                  <a:lnTo>
                    <a:pt x="907757" y="595783"/>
                  </a:lnTo>
                  <a:lnTo>
                    <a:pt x="857587" y="592286"/>
                  </a:lnTo>
                  <a:lnTo>
                    <a:pt x="808102" y="586522"/>
                  </a:lnTo>
                  <a:lnTo>
                    <a:pt x="759352" y="578540"/>
                  </a:lnTo>
                  <a:lnTo>
                    <a:pt x="711388" y="568394"/>
                  </a:lnTo>
                  <a:lnTo>
                    <a:pt x="664260" y="556136"/>
                  </a:lnTo>
                  <a:lnTo>
                    <a:pt x="618020" y="541816"/>
                  </a:lnTo>
                  <a:lnTo>
                    <a:pt x="572719" y="525487"/>
                  </a:lnTo>
                  <a:lnTo>
                    <a:pt x="528407" y="507200"/>
                  </a:lnTo>
                  <a:lnTo>
                    <a:pt x="485135" y="487007"/>
                  </a:lnTo>
                  <a:lnTo>
                    <a:pt x="442954" y="464960"/>
                  </a:lnTo>
                  <a:lnTo>
                    <a:pt x="401915" y="441111"/>
                  </a:lnTo>
                  <a:lnTo>
                    <a:pt x="362069" y="415511"/>
                  </a:lnTo>
                  <a:lnTo>
                    <a:pt x="323467" y="388212"/>
                  </a:lnTo>
                  <a:lnTo>
                    <a:pt x="286159" y="359266"/>
                  </a:lnTo>
                  <a:lnTo>
                    <a:pt x="250197" y="328724"/>
                  </a:lnTo>
                  <a:lnTo>
                    <a:pt x="215631" y="296638"/>
                  </a:lnTo>
                  <a:lnTo>
                    <a:pt x="182513" y="263061"/>
                  </a:lnTo>
                  <a:lnTo>
                    <a:pt x="150892" y="228043"/>
                  </a:lnTo>
                  <a:lnTo>
                    <a:pt x="116262" y="185821"/>
                  </a:lnTo>
                  <a:lnTo>
                    <a:pt x="83766" y="141834"/>
                  </a:lnTo>
                  <a:lnTo>
                    <a:pt x="53496" y="96154"/>
                  </a:lnTo>
                  <a:lnTo>
                    <a:pt x="25543" y="48852"/>
                  </a:lnTo>
                  <a:lnTo>
                    <a:pt x="0" y="0"/>
                  </a:lnTo>
                  <a:lnTo>
                    <a:pt x="586667" y="36650"/>
                  </a:lnTo>
                  <a:lnTo>
                    <a:pt x="620602" y="59868"/>
                  </a:lnTo>
                  <a:lnTo>
                    <a:pt x="656065" y="80895"/>
                  </a:lnTo>
                  <a:lnTo>
                    <a:pt x="692976" y="99619"/>
                  </a:lnTo>
                  <a:lnTo>
                    <a:pt x="731249" y="115928"/>
                  </a:lnTo>
                  <a:lnTo>
                    <a:pt x="774242" y="130826"/>
                  </a:lnTo>
                  <a:lnTo>
                    <a:pt x="818566" y="142698"/>
                  </a:lnTo>
                  <a:lnTo>
                    <a:pt x="864123" y="151379"/>
                  </a:lnTo>
                  <a:lnTo>
                    <a:pt x="910815" y="156707"/>
                  </a:lnTo>
                  <a:lnTo>
                    <a:pt x="958542" y="158520"/>
                  </a:lnTo>
                  <a:lnTo>
                    <a:pt x="1016319" y="156528"/>
                  </a:lnTo>
                  <a:lnTo>
                    <a:pt x="1071994" y="150606"/>
                  </a:lnTo>
                  <a:lnTo>
                    <a:pt x="1125406" y="140834"/>
                  </a:lnTo>
                  <a:lnTo>
                    <a:pt x="1176397" y="127290"/>
                  </a:lnTo>
                  <a:lnTo>
                    <a:pt x="1224808" y="110057"/>
                  </a:lnTo>
                  <a:lnTo>
                    <a:pt x="1270480" y="89212"/>
                  </a:lnTo>
                  <a:lnTo>
                    <a:pt x="1313254" y="64836"/>
                  </a:lnTo>
                  <a:lnTo>
                    <a:pt x="1654443" y="329879"/>
                  </a:lnTo>
                  <a:lnTo>
                    <a:pt x="1614725" y="364941"/>
                  </a:lnTo>
                  <a:lnTo>
                    <a:pt x="1573313" y="397635"/>
                  </a:lnTo>
                  <a:lnTo>
                    <a:pt x="1530309" y="427937"/>
                  </a:lnTo>
                  <a:lnTo>
                    <a:pt x="1485813" y="455824"/>
                  </a:lnTo>
                  <a:lnTo>
                    <a:pt x="1439925" y="481273"/>
                  </a:lnTo>
                  <a:lnTo>
                    <a:pt x="1392748" y="504262"/>
                  </a:lnTo>
                  <a:lnTo>
                    <a:pt x="1344381" y="524768"/>
                  </a:lnTo>
                  <a:lnTo>
                    <a:pt x="1294925" y="542767"/>
                  </a:lnTo>
                  <a:lnTo>
                    <a:pt x="1244482" y="558236"/>
                  </a:lnTo>
                  <a:lnTo>
                    <a:pt x="1198195" y="570002"/>
                  </a:lnTo>
                  <a:lnTo>
                    <a:pt x="1151265" y="579665"/>
                  </a:lnTo>
                  <a:lnTo>
                    <a:pt x="1103763" y="587208"/>
                  </a:lnTo>
                  <a:lnTo>
                    <a:pt x="1055763" y="592615"/>
                  </a:lnTo>
                  <a:lnTo>
                    <a:pt x="1007338" y="595872"/>
                  </a:lnTo>
                  <a:lnTo>
                    <a:pt x="958559" y="596961"/>
                  </a:lnTo>
                  <a:close/>
                </a:path>
              </a:pathLst>
            </a:custGeom>
            <a:solidFill>
              <a:srgbClr val="40A5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2"/>
            <p:cNvSpPr/>
            <p:nvPr/>
          </p:nvSpPr>
          <p:spPr>
            <a:xfrm>
              <a:off x="6643780" y="7461045"/>
              <a:ext cx="1019810" cy="1000125"/>
            </a:xfrm>
            <a:custGeom>
              <a:avLst/>
              <a:gdLst/>
              <a:ahLst/>
              <a:cxnLst/>
              <a:rect l="l" t="t" r="r" b="b"/>
              <a:pathLst>
                <a:path w="1019809" h="1000125">
                  <a:moveTo>
                    <a:pt x="695901" y="999516"/>
                  </a:moveTo>
                  <a:lnTo>
                    <a:pt x="354711" y="734473"/>
                  </a:lnTo>
                  <a:lnTo>
                    <a:pt x="394935" y="706205"/>
                  </a:lnTo>
                  <a:lnTo>
                    <a:pt x="431827" y="674448"/>
                  </a:lnTo>
                  <a:lnTo>
                    <a:pt x="465203" y="639263"/>
                  </a:lnTo>
                  <a:lnTo>
                    <a:pt x="494877" y="600713"/>
                  </a:lnTo>
                  <a:lnTo>
                    <a:pt x="520666" y="558859"/>
                  </a:lnTo>
                  <a:lnTo>
                    <a:pt x="542384" y="513765"/>
                  </a:lnTo>
                  <a:lnTo>
                    <a:pt x="559846" y="465493"/>
                  </a:lnTo>
                  <a:lnTo>
                    <a:pt x="572868" y="414105"/>
                  </a:lnTo>
                  <a:lnTo>
                    <a:pt x="0" y="414105"/>
                  </a:lnTo>
                  <a:lnTo>
                    <a:pt x="0" y="0"/>
                  </a:lnTo>
                  <a:lnTo>
                    <a:pt x="995242" y="0"/>
                  </a:lnTo>
                  <a:lnTo>
                    <a:pt x="1005185" y="48273"/>
                  </a:lnTo>
                  <a:lnTo>
                    <a:pt x="1012845" y="97451"/>
                  </a:lnTo>
                  <a:lnTo>
                    <a:pt x="1017770" y="146622"/>
                  </a:lnTo>
                  <a:lnTo>
                    <a:pt x="1019512" y="194876"/>
                  </a:lnTo>
                  <a:lnTo>
                    <a:pt x="1018469" y="249020"/>
                  </a:lnTo>
                  <a:lnTo>
                    <a:pt x="1015373" y="301882"/>
                  </a:lnTo>
                  <a:lnTo>
                    <a:pt x="1010278" y="353452"/>
                  </a:lnTo>
                  <a:lnTo>
                    <a:pt x="1003237" y="403724"/>
                  </a:lnTo>
                  <a:lnTo>
                    <a:pt x="994304" y="452687"/>
                  </a:lnTo>
                  <a:lnTo>
                    <a:pt x="983531" y="500336"/>
                  </a:lnTo>
                  <a:lnTo>
                    <a:pt x="970971" y="546661"/>
                  </a:lnTo>
                  <a:lnTo>
                    <a:pt x="956679" y="591654"/>
                  </a:lnTo>
                  <a:lnTo>
                    <a:pt x="940706" y="635308"/>
                  </a:lnTo>
                  <a:lnTo>
                    <a:pt x="923107" y="677615"/>
                  </a:lnTo>
                  <a:lnTo>
                    <a:pt x="901135" y="724246"/>
                  </a:lnTo>
                  <a:lnTo>
                    <a:pt x="877186" y="769093"/>
                  </a:lnTo>
                  <a:lnTo>
                    <a:pt x="851330" y="812134"/>
                  </a:lnTo>
                  <a:lnTo>
                    <a:pt x="823637" y="853349"/>
                  </a:lnTo>
                  <a:lnTo>
                    <a:pt x="794177" y="892715"/>
                  </a:lnTo>
                  <a:lnTo>
                    <a:pt x="763021" y="930212"/>
                  </a:lnTo>
                  <a:lnTo>
                    <a:pt x="730239" y="965820"/>
                  </a:lnTo>
                  <a:lnTo>
                    <a:pt x="695901" y="999516"/>
                  </a:lnTo>
                  <a:close/>
                </a:path>
              </a:pathLst>
            </a:custGeom>
            <a:solidFill>
              <a:srgbClr val="0097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3"/>
            <p:cNvSpPr/>
            <p:nvPr/>
          </p:nvSpPr>
          <p:spPr>
            <a:xfrm>
              <a:off x="6643776" y="7461046"/>
              <a:ext cx="1019810" cy="1000125"/>
            </a:xfrm>
            <a:custGeom>
              <a:avLst/>
              <a:gdLst/>
              <a:ahLst/>
              <a:cxnLst/>
              <a:rect l="l" t="t" r="r" b="b"/>
              <a:pathLst>
                <a:path w="1019809" h="1000125">
                  <a:moveTo>
                    <a:pt x="572871" y="414121"/>
                  </a:moveTo>
                  <a:lnTo>
                    <a:pt x="0" y="165506"/>
                  </a:lnTo>
                  <a:lnTo>
                    <a:pt x="0" y="414121"/>
                  </a:lnTo>
                  <a:lnTo>
                    <a:pt x="572871" y="414121"/>
                  </a:lnTo>
                  <a:close/>
                </a:path>
                <a:path w="1019809" h="1000125">
                  <a:moveTo>
                    <a:pt x="1019505" y="194881"/>
                  </a:moveTo>
                  <a:lnTo>
                    <a:pt x="1017765" y="146621"/>
                  </a:lnTo>
                  <a:lnTo>
                    <a:pt x="1012837" y="97459"/>
                  </a:lnTo>
                  <a:lnTo>
                    <a:pt x="1005179" y="48272"/>
                  </a:lnTo>
                  <a:lnTo>
                    <a:pt x="995235" y="0"/>
                  </a:lnTo>
                  <a:lnTo>
                    <a:pt x="931214" y="0"/>
                  </a:lnTo>
                  <a:lnTo>
                    <a:pt x="695896" y="999528"/>
                  </a:lnTo>
                  <a:lnTo>
                    <a:pt x="730237" y="965822"/>
                  </a:lnTo>
                  <a:lnTo>
                    <a:pt x="763016" y="930224"/>
                  </a:lnTo>
                  <a:lnTo>
                    <a:pt x="794169" y="892721"/>
                  </a:lnTo>
                  <a:lnTo>
                    <a:pt x="823633" y="853351"/>
                  </a:lnTo>
                  <a:lnTo>
                    <a:pt x="851331" y="812139"/>
                  </a:lnTo>
                  <a:lnTo>
                    <a:pt x="877189" y="769099"/>
                  </a:lnTo>
                  <a:lnTo>
                    <a:pt x="901128" y="724255"/>
                  </a:lnTo>
                  <a:lnTo>
                    <a:pt x="923099" y="677621"/>
                  </a:lnTo>
                  <a:lnTo>
                    <a:pt x="940701" y="635317"/>
                  </a:lnTo>
                  <a:lnTo>
                    <a:pt x="956678" y="591654"/>
                  </a:lnTo>
                  <a:lnTo>
                    <a:pt x="970965" y="546671"/>
                  </a:lnTo>
                  <a:lnTo>
                    <a:pt x="983526" y="500341"/>
                  </a:lnTo>
                  <a:lnTo>
                    <a:pt x="994295" y="452691"/>
                  </a:lnTo>
                  <a:lnTo>
                    <a:pt x="1003236" y="403733"/>
                  </a:lnTo>
                  <a:lnTo>
                    <a:pt x="1010272" y="353453"/>
                  </a:lnTo>
                  <a:lnTo>
                    <a:pt x="1015365" y="301891"/>
                  </a:lnTo>
                  <a:lnTo>
                    <a:pt x="1018463" y="249021"/>
                  </a:lnTo>
                  <a:lnTo>
                    <a:pt x="1019505" y="194881"/>
                  </a:lnTo>
                  <a:close/>
                </a:path>
              </a:pathLst>
            </a:custGeom>
            <a:solidFill>
              <a:srgbClr val="4086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4"/>
            <p:cNvSpPr/>
            <p:nvPr/>
          </p:nvSpPr>
          <p:spPr>
            <a:xfrm>
              <a:off x="5575657" y="6584199"/>
              <a:ext cx="2087880" cy="2143760"/>
            </a:xfrm>
            <a:custGeom>
              <a:avLst/>
              <a:gdLst/>
              <a:ahLst/>
              <a:cxnLst/>
              <a:rect l="l" t="t" r="r" b="b"/>
              <a:pathLst>
                <a:path w="2087879" h="2143759">
                  <a:moveTo>
                    <a:pt x="438132" y="1101161"/>
                  </a:moveTo>
                  <a:lnTo>
                    <a:pt x="437763" y="1093810"/>
                  </a:lnTo>
                  <a:lnTo>
                    <a:pt x="437391" y="1086474"/>
                  </a:lnTo>
                  <a:lnTo>
                    <a:pt x="437104" y="1079121"/>
                  </a:lnTo>
                  <a:lnTo>
                    <a:pt x="436988" y="1071722"/>
                  </a:lnTo>
                  <a:lnTo>
                    <a:pt x="437104" y="1064340"/>
                  </a:lnTo>
                  <a:lnTo>
                    <a:pt x="437391" y="1056997"/>
                  </a:lnTo>
                  <a:lnTo>
                    <a:pt x="437763" y="1049675"/>
                  </a:lnTo>
                  <a:lnTo>
                    <a:pt x="438132" y="1042352"/>
                  </a:lnTo>
                  <a:lnTo>
                    <a:pt x="441656" y="998509"/>
                  </a:lnTo>
                  <a:lnTo>
                    <a:pt x="448005" y="955570"/>
                  </a:lnTo>
                  <a:lnTo>
                    <a:pt x="457123" y="913631"/>
                  </a:lnTo>
                  <a:lnTo>
                    <a:pt x="468956" y="872787"/>
                  </a:lnTo>
                  <a:lnTo>
                    <a:pt x="486362" y="826034"/>
                  </a:lnTo>
                  <a:lnTo>
                    <a:pt x="507242" y="781130"/>
                  </a:lnTo>
                  <a:lnTo>
                    <a:pt x="531429" y="738237"/>
                  </a:lnTo>
                  <a:lnTo>
                    <a:pt x="558761" y="697519"/>
                  </a:lnTo>
                  <a:lnTo>
                    <a:pt x="589071" y="659141"/>
                  </a:lnTo>
                  <a:lnTo>
                    <a:pt x="622196" y="623266"/>
                  </a:lnTo>
                  <a:lnTo>
                    <a:pt x="657971" y="590059"/>
                  </a:lnTo>
                  <a:lnTo>
                    <a:pt x="696231" y="559682"/>
                  </a:lnTo>
                  <a:lnTo>
                    <a:pt x="736382" y="532586"/>
                  </a:lnTo>
                  <a:lnTo>
                    <a:pt x="778654" y="508576"/>
                  </a:lnTo>
                  <a:lnTo>
                    <a:pt x="822891" y="487816"/>
                  </a:lnTo>
                  <a:lnTo>
                    <a:pt x="868938" y="470466"/>
                  </a:lnTo>
                  <a:lnTo>
                    <a:pt x="916639" y="456690"/>
                  </a:lnTo>
                  <a:lnTo>
                    <a:pt x="965838" y="446650"/>
                  </a:lnTo>
                  <a:lnTo>
                    <a:pt x="1016378" y="440506"/>
                  </a:lnTo>
                  <a:lnTo>
                    <a:pt x="1068105" y="438423"/>
                  </a:lnTo>
                  <a:lnTo>
                    <a:pt x="1117715" y="440381"/>
                  </a:lnTo>
                  <a:lnTo>
                    <a:pt x="1166124" y="446149"/>
                  </a:lnTo>
                  <a:lnTo>
                    <a:pt x="1213213" y="455566"/>
                  </a:lnTo>
                  <a:lnTo>
                    <a:pt x="1258863" y="468472"/>
                  </a:lnTo>
                  <a:lnTo>
                    <a:pt x="1302954" y="484705"/>
                  </a:lnTo>
                  <a:lnTo>
                    <a:pt x="1345366" y="504104"/>
                  </a:lnTo>
                  <a:lnTo>
                    <a:pt x="1385980" y="526510"/>
                  </a:lnTo>
                  <a:lnTo>
                    <a:pt x="1424677" y="551762"/>
                  </a:lnTo>
                  <a:lnTo>
                    <a:pt x="1461338" y="579698"/>
                  </a:lnTo>
                  <a:lnTo>
                    <a:pt x="1772068" y="267917"/>
                  </a:lnTo>
                  <a:lnTo>
                    <a:pt x="1733491" y="235650"/>
                  </a:lnTo>
                  <a:lnTo>
                    <a:pt x="1693534" y="205141"/>
                  </a:lnTo>
                  <a:lnTo>
                    <a:pt x="1652239" y="176459"/>
                  </a:lnTo>
                  <a:lnTo>
                    <a:pt x="1609649" y="149673"/>
                  </a:lnTo>
                  <a:lnTo>
                    <a:pt x="1565809" y="124852"/>
                  </a:lnTo>
                  <a:lnTo>
                    <a:pt x="1520762" y="102066"/>
                  </a:lnTo>
                  <a:lnTo>
                    <a:pt x="1474550" y="81384"/>
                  </a:lnTo>
                  <a:lnTo>
                    <a:pt x="1427216" y="62876"/>
                  </a:lnTo>
                  <a:lnTo>
                    <a:pt x="1378805" y="46611"/>
                  </a:lnTo>
                  <a:lnTo>
                    <a:pt x="1329359" y="32657"/>
                  </a:lnTo>
                  <a:lnTo>
                    <a:pt x="1278922" y="21085"/>
                  </a:lnTo>
                  <a:lnTo>
                    <a:pt x="1227536" y="11964"/>
                  </a:lnTo>
                  <a:lnTo>
                    <a:pt x="1175246" y="5363"/>
                  </a:lnTo>
                  <a:lnTo>
                    <a:pt x="1122093" y="1352"/>
                  </a:lnTo>
                  <a:lnTo>
                    <a:pt x="1068122" y="0"/>
                  </a:lnTo>
                  <a:lnTo>
                    <a:pt x="1017337" y="1176"/>
                  </a:lnTo>
                  <a:lnTo>
                    <a:pt x="967185" y="4670"/>
                  </a:lnTo>
                  <a:lnTo>
                    <a:pt x="917718" y="10430"/>
                  </a:lnTo>
                  <a:lnTo>
                    <a:pt x="868986" y="18404"/>
                  </a:lnTo>
                  <a:lnTo>
                    <a:pt x="821040" y="28541"/>
                  </a:lnTo>
                  <a:lnTo>
                    <a:pt x="773931" y="40789"/>
                  </a:lnTo>
                  <a:lnTo>
                    <a:pt x="727709" y="55097"/>
                  </a:lnTo>
                  <a:lnTo>
                    <a:pt x="682425" y="71412"/>
                  </a:lnTo>
                  <a:lnTo>
                    <a:pt x="638129" y="89684"/>
                  </a:lnTo>
                  <a:lnTo>
                    <a:pt x="594873" y="109859"/>
                  </a:lnTo>
                  <a:lnTo>
                    <a:pt x="552707" y="131887"/>
                  </a:lnTo>
                  <a:lnTo>
                    <a:pt x="511681" y="155716"/>
                  </a:lnTo>
                  <a:lnTo>
                    <a:pt x="471847" y="181295"/>
                  </a:lnTo>
                  <a:lnTo>
                    <a:pt x="433255" y="208571"/>
                  </a:lnTo>
                  <a:lnTo>
                    <a:pt x="395955" y="237492"/>
                  </a:lnTo>
                  <a:lnTo>
                    <a:pt x="359999" y="268008"/>
                  </a:lnTo>
                  <a:lnTo>
                    <a:pt x="325437" y="300066"/>
                  </a:lnTo>
                  <a:lnTo>
                    <a:pt x="292320" y="333616"/>
                  </a:lnTo>
                  <a:lnTo>
                    <a:pt x="260698" y="368604"/>
                  </a:lnTo>
                  <a:lnTo>
                    <a:pt x="225999" y="410879"/>
                  </a:lnTo>
                  <a:lnTo>
                    <a:pt x="193444" y="454920"/>
                  </a:lnTo>
                  <a:lnTo>
                    <a:pt x="163125" y="500660"/>
                  </a:lnTo>
                  <a:lnTo>
                    <a:pt x="135133" y="548030"/>
                  </a:lnTo>
                  <a:lnTo>
                    <a:pt x="109563" y="596961"/>
                  </a:lnTo>
                  <a:lnTo>
                    <a:pt x="88570" y="642446"/>
                  </a:lnTo>
                  <a:lnTo>
                    <a:pt x="69683" y="689071"/>
                  </a:lnTo>
                  <a:lnTo>
                    <a:pt x="52955" y="736774"/>
                  </a:lnTo>
                  <a:lnTo>
                    <a:pt x="38437" y="785499"/>
                  </a:lnTo>
                  <a:lnTo>
                    <a:pt x="26182" y="835185"/>
                  </a:lnTo>
                  <a:lnTo>
                    <a:pt x="16244" y="885774"/>
                  </a:lnTo>
                  <a:lnTo>
                    <a:pt x="8674" y="937207"/>
                  </a:lnTo>
                  <a:lnTo>
                    <a:pt x="3525" y="989425"/>
                  </a:lnTo>
                  <a:lnTo>
                    <a:pt x="849" y="1042369"/>
                  </a:lnTo>
                  <a:lnTo>
                    <a:pt x="592" y="1049704"/>
                  </a:lnTo>
                  <a:lnTo>
                    <a:pt x="314" y="1057032"/>
                  </a:lnTo>
                  <a:lnTo>
                    <a:pt x="91" y="1064367"/>
                  </a:lnTo>
                  <a:lnTo>
                    <a:pt x="0" y="1071722"/>
                  </a:lnTo>
                  <a:lnTo>
                    <a:pt x="91" y="1079099"/>
                  </a:lnTo>
                  <a:lnTo>
                    <a:pt x="314" y="1086454"/>
                  </a:lnTo>
                  <a:lnTo>
                    <a:pt x="592" y="1093803"/>
                  </a:lnTo>
                  <a:lnTo>
                    <a:pt x="849" y="1101161"/>
                  </a:lnTo>
                  <a:lnTo>
                    <a:pt x="3524" y="1154045"/>
                  </a:lnTo>
                  <a:lnTo>
                    <a:pt x="8672" y="1206211"/>
                  </a:lnTo>
                  <a:lnTo>
                    <a:pt x="16238" y="1257597"/>
                  </a:lnTo>
                  <a:lnTo>
                    <a:pt x="26167" y="1308143"/>
                  </a:lnTo>
                  <a:lnTo>
                    <a:pt x="38407" y="1357789"/>
                  </a:lnTo>
                  <a:lnTo>
                    <a:pt x="52903" y="1406473"/>
                  </a:lnTo>
                  <a:lnTo>
                    <a:pt x="69602" y="1454135"/>
                  </a:lnTo>
                  <a:lnTo>
                    <a:pt x="88448" y="1500715"/>
                  </a:lnTo>
                  <a:lnTo>
                    <a:pt x="109390" y="1546151"/>
                  </a:lnTo>
                  <a:lnTo>
                    <a:pt x="468678" y="1269820"/>
                  </a:lnTo>
                  <a:lnTo>
                    <a:pt x="456940" y="1229191"/>
                  </a:lnTo>
                  <a:lnTo>
                    <a:pt x="447899" y="1187463"/>
                  </a:lnTo>
                  <a:lnTo>
                    <a:pt x="441610" y="1144750"/>
                  </a:lnTo>
                  <a:lnTo>
                    <a:pt x="438132" y="1101161"/>
                  </a:lnTo>
                  <a:close/>
                </a:path>
                <a:path w="2087879" h="2143759">
                  <a:moveTo>
                    <a:pt x="2063365" y="876846"/>
                  </a:moveTo>
                  <a:lnTo>
                    <a:pt x="1999343" y="876846"/>
                  </a:lnTo>
                  <a:lnTo>
                    <a:pt x="1068123" y="876846"/>
                  </a:lnTo>
                  <a:lnTo>
                    <a:pt x="1068123" y="1042334"/>
                  </a:lnTo>
                  <a:lnTo>
                    <a:pt x="1068123" y="1101144"/>
                  </a:lnTo>
                  <a:lnTo>
                    <a:pt x="1068123" y="1290951"/>
                  </a:lnTo>
                  <a:lnTo>
                    <a:pt x="1640991" y="1290951"/>
                  </a:lnTo>
                  <a:lnTo>
                    <a:pt x="1627969" y="1342339"/>
                  </a:lnTo>
                  <a:lnTo>
                    <a:pt x="1610507" y="1390612"/>
                  </a:lnTo>
                  <a:lnTo>
                    <a:pt x="1588789" y="1435705"/>
                  </a:lnTo>
                  <a:lnTo>
                    <a:pt x="1563000" y="1477559"/>
                  </a:lnTo>
                  <a:lnTo>
                    <a:pt x="1533326" y="1516109"/>
                  </a:lnTo>
                  <a:lnTo>
                    <a:pt x="1499950" y="1551294"/>
                  </a:lnTo>
                  <a:lnTo>
                    <a:pt x="1463058" y="1583051"/>
                  </a:lnTo>
                  <a:lnTo>
                    <a:pt x="1422835" y="1611319"/>
                  </a:lnTo>
                  <a:lnTo>
                    <a:pt x="1380061" y="1635695"/>
                  </a:lnTo>
                  <a:lnTo>
                    <a:pt x="1334389" y="1656540"/>
                  </a:lnTo>
                  <a:lnTo>
                    <a:pt x="1285978" y="1673774"/>
                  </a:lnTo>
                  <a:lnTo>
                    <a:pt x="1234987" y="1687317"/>
                  </a:lnTo>
                  <a:lnTo>
                    <a:pt x="1181575" y="1697089"/>
                  </a:lnTo>
                  <a:lnTo>
                    <a:pt x="1125900" y="1703011"/>
                  </a:lnTo>
                  <a:lnTo>
                    <a:pt x="1068123" y="1705003"/>
                  </a:lnTo>
                  <a:lnTo>
                    <a:pt x="1020396" y="1703191"/>
                  </a:lnTo>
                  <a:lnTo>
                    <a:pt x="973704" y="1697862"/>
                  </a:lnTo>
                  <a:lnTo>
                    <a:pt x="928147" y="1689181"/>
                  </a:lnTo>
                  <a:lnTo>
                    <a:pt x="883822" y="1677310"/>
                  </a:lnTo>
                  <a:lnTo>
                    <a:pt x="840830" y="1662412"/>
                  </a:lnTo>
                  <a:lnTo>
                    <a:pt x="802557" y="1646103"/>
                  </a:lnTo>
                  <a:lnTo>
                    <a:pt x="765646" y="1627378"/>
                  </a:lnTo>
                  <a:lnTo>
                    <a:pt x="730183" y="1606351"/>
                  </a:lnTo>
                  <a:lnTo>
                    <a:pt x="696248" y="1583134"/>
                  </a:lnTo>
                  <a:lnTo>
                    <a:pt x="658003" y="1552826"/>
                  </a:lnTo>
                  <a:lnTo>
                    <a:pt x="622235" y="1519702"/>
                  </a:lnTo>
                  <a:lnTo>
                    <a:pt x="589111" y="1483920"/>
                  </a:lnTo>
                  <a:lnTo>
                    <a:pt x="558798" y="1445637"/>
                  </a:lnTo>
                  <a:lnTo>
                    <a:pt x="531461" y="1405011"/>
                  </a:lnTo>
                  <a:lnTo>
                    <a:pt x="507267" y="1362201"/>
                  </a:lnTo>
                  <a:lnTo>
                    <a:pt x="486382" y="1317363"/>
                  </a:lnTo>
                  <a:lnTo>
                    <a:pt x="468973" y="1270656"/>
                  </a:lnTo>
                  <a:lnTo>
                    <a:pt x="109563" y="1546500"/>
                  </a:lnTo>
                  <a:lnTo>
                    <a:pt x="135107" y="1595353"/>
                  </a:lnTo>
                  <a:lnTo>
                    <a:pt x="163059" y="1642655"/>
                  </a:lnTo>
                  <a:lnTo>
                    <a:pt x="193329" y="1688334"/>
                  </a:lnTo>
                  <a:lnTo>
                    <a:pt x="225825" y="1732321"/>
                  </a:lnTo>
                  <a:lnTo>
                    <a:pt x="260456" y="1774543"/>
                  </a:lnTo>
                  <a:lnTo>
                    <a:pt x="292076" y="1809561"/>
                  </a:lnTo>
                  <a:lnTo>
                    <a:pt x="325195" y="1843139"/>
                  </a:lnTo>
                  <a:lnTo>
                    <a:pt x="359761" y="1875224"/>
                  </a:lnTo>
                  <a:lnTo>
                    <a:pt x="395723" y="1905766"/>
                  </a:lnTo>
                  <a:lnTo>
                    <a:pt x="433031" y="1934712"/>
                  </a:lnTo>
                  <a:lnTo>
                    <a:pt x="471633" y="1962011"/>
                  </a:lnTo>
                  <a:lnTo>
                    <a:pt x="511479" y="1987611"/>
                  </a:lnTo>
                  <a:lnTo>
                    <a:pt x="552518" y="2011461"/>
                  </a:lnTo>
                  <a:lnTo>
                    <a:pt x="594699" y="2033508"/>
                  </a:lnTo>
                  <a:lnTo>
                    <a:pt x="637971" y="2053700"/>
                  </a:lnTo>
                  <a:lnTo>
                    <a:pt x="682283" y="2071987"/>
                  </a:lnTo>
                  <a:lnTo>
                    <a:pt x="727584" y="2088316"/>
                  </a:lnTo>
                  <a:lnTo>
                    <a:pt x="773824" y="2102636"/>
                  </a:lnTo>
                  <a:lnTo>
                    <a:pt x="820952" y="2114895"/>
                  </a:lnTo>
                  <a:lnTo>
                    <a:pt x="868916" y="2125041"/>
                  </a:lnTo>
                  <a:lnTo>
                    <a:pt x="917666" y="2133022"/>
                  </a:lnTo>
                  <a:lnTo>
                    <a:pt x="967151" y="2138787"/>
                  </a:lnTo>
                  <a:lnTo>
                    <a:pt x="1017320" y="2142284"/>
                  </a:lnTo>
                  <a:lnTo>
                    <a:pt x="1068123" y="2143461"/>
                  </a:lnTo>
                  <a:lnTo>
                    <a:pt x="1116901" y="2142372"/>
                  </a:lnTo>
                  <a:lnTo>
                    <a:pt x="1165327" y="2139116"/>
                  </a:lnTo>
                  <a:lnTo>
                    <a:pt x="1213327" y="2133708"/>
                  </a:lnTo>
                  <a:lnTo>
                    <a:pt x="1260828" y="2126165"/>
                  </a:lnTo>
                  <a:lnTo>
                    <a:pt x="1307759" y="2116502"/>
                  </a:lnTo>
                  <a:lnTo>
                    <a:pt x="1354045" y="2104736"/>
                  </a:lnTo>
                  <a:lnTo>
                    <a:pt x="1404489" y="2089267"/>
                  </a:lnTo>
                  <a:lnTo>
                    <a:pt x="1453945" y="2071268"/>
                  </a:lnTo>
                  <a:lnTo>
                    <a:pt x="1502312" y="2050763"/>
                  </a:lnTo>
                  <a:lnTo>
                    <a:pt x="1549489" y="2027774"/>
                  </a:lnTo>
                  <a:lnTo>
                    <a:pt x="1595376" y="2002324"/>
                  </a:lnTo>
                  <a:lnTo>
                    <a:pt x="1639872" y="1974437"/>
                  </a:lnTo>
                  <a:lnTo>
                    <a:pt x="1682877" y="1944135"/>
                  </a:lnTo>
                  <a:lnTo>
                    <a:pt x="1724288" y="1911442"/>
                  </a:lnTo>
                  <a:lnTo>
                    <a:pt x="1764007" y="1876379"/>
                  </a:lnTo>
                  <a:lnTo>
                    <a:pt x="1798345" y="1842683"/>
                  </a:lnTo>
                  <a:lnTo>
                    <a:pt x="1831127" y="1807075"/>
                  </a:lnTo>
                  <a:lnTo>
                    <a:pt x="1862283" y="1769578"/>
                  </a:lnTo>
                  <a:lnTo>
                    <a:pt x="1891743" y="1730211"/>
                  </a:lnTo>
                  <a:lnTo>
                    <a:pt x="1919436" y="1688997"/>
                  </a:lnTo>
                  <a:lnTo>
                    <a:pt x="1945292" y="1645956"/>
                  </a:lnTo>
                  <a:lnTo>
                    <a:pt x="1969241" y="1601109"/>
                  </a:lnTo>
                  <a:lnTo>
                    <a:pt x="1991213" y="1554478"/>
                  </a:lnTo>
                  <a:lnTo>
                    <a:pt x="2008812" y="1512171"/>
                  </a:lnTo>
                  <a:lnTo>
                    <a:pt x="2024785" y="1468517"/>
                  </a:lnTo>
                  <a:lnTo>
                    <a:pt x="2039077" y="1423524"/>
                  </a:lnTo>
                  <a:lnTo>
                    <a:pt x="2051637" y="1377199"/>
                  </a:lnTo>
                  <a:lnTo>
                    <a:pt x="2062409" y="1329550"/>
                  </a:lnTo>
                  <a:lnTo>
                    <a:pt x="2071343" y="1280587"/>
                  </a:lnTo>
                  <a:lnTo>
                    <a:pt x="2078384" y="1230315"/>
                  </a:lnTo>
                  <a:lnTo>
                    <a:pt x="2083478" y="1178745"/>
                  </a:lnTo>
                  <a:lnTo>
                    <a:pt x="2086574" y="1125883"/>
                  </a:lnTo>
                  <a:lnTo>
                    <a:pt x="2087618" y="1071739"/>
                  </a:lnTo>
                  <a:lnTo>
                    <a:pt x="2085886" y="1023475"/>
                  </a:lnTo>
                  <a:lnTo>
                    <a:pt x="2080966" y="974299"/>
                  </a:lnTo>
                  <a:lnTo>
                    <a:pt x="2073308" y="925119"/>
                  </a:lnTo>
                  <a:lnTo>
                    <a:pt x="2063365" y="876845"/>
                  </a:lnTo>
                  <a:close/>
                </a:path>
                <a:path w="2087879" h="2143759">
                  <a:moveTo>
                    <a:pt x="468973" y="872787"/>
                  </a:moveTo>
                  <a:lnTo>
                    <a:pt x="109563" y="596943"/>
                  </a:lnTo>
                </a:path>
                <a:path w="2087879" h="2143759">
                  <a:moveTo>
                    <a:pt x="1422834" y="1611337"/>
                  </a:moveTo>
                  <a:lnTo>
                    <a:pt x="1764024" y="1876362"/>
                  </a:lnTo>
                </a:path>
                <a:path w="2087879" h="2143759">
                  <a:moveTo>
                    <a:pt x="1198143" y="1290968"/>
                  </a:moveTo>
                  <a:lnTo>
                    <a:pt x="1771011" y="1290968"/>
                  </a:lnTo>
                </a:path>
                <a:path w="2087879" h="2143759">
                  <a:moveTo>
                    <a:pt x="375636" y="2143444"/>
                  </a:moveTo>
                  <a:lnTo>
                    <a:pt x="488754" y="2143444"/>
                  </a:lnTo>
                </a:path>
                <a:path w="2087879" h="2143759">
                  <a:moveTo>
                    <a:pt x="711278" y="2143444"/>
                  </a:moveTo>
                  <a:lnTo>
                    <a:pt x="1037559" y="2143444"/>
                  </a:lnTo>
                </a:path>
              </a:pathLst>
            </a:custGeom>
            <a:ln w="52133">
              <a:solidFill>
                <a:srgbClr val="33363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5"/>
            <p:cNvSpPr/>
            <p:nvPr/>
          </p:nvSpPr>
          <p:spPr>
            <a:xfrm>
              <a:off x="6166208" y="8727643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10557" y="-26129"/>
                  </a:moveTo>
                  <a:lnTo>
                    <a:pt x="10557" y="26129"/>
                  </a:lnTo>
                </a:path>
              </a:pathLst>
            </a:custGeom>
            <a:ln w="21115">
              <a:solidFill>
                <a:srgbClr val="33363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225" name="Picture 9" descr="Как транскрибировать запись Google Meet — это очень просто с  автоматизированной транскрипцией | Sonix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685" y="2273629"/>
            <a:ext cx="2552296" cy="72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889" y="1225969"/>
            <a:ext cx="3603999" cy="1647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64878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i="1" u="sng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Господарська діяльність</a:t>
            </a:r>
            <a:endParaRPr lang="uk-UA" sz="4800" b="1" i="1" u="sng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2319" y="1548383"/>
            <a:ext cx="9980479" cy="4920698"/>
          </a:xfrm>
        </p:spPr>
        <p:txBody>
          <a:bodyPr>
            <a:normAutofit/>
          </a:bodyPr>
          <a:lstStyle/>
          <a:p>
            <a:r>
              <a:rPr lang="uk-UA" u="sng" dirty="0"/>
              <a:t>державне</a:t>
            </a:r>
            <a:r>
              <a:rPr lang="uk-UA" dirty="0"/>
              <a:t> (місцевий бюджет) – оплата енергоносіїв, харчування дітей </a:t>
            </a:r>
            <a:r>
              <a:rPr lang="uk-UA" dirty="0" smtClean="0"/>
              <a:t>пільгового контингенту</a:t>
            </a:r>
            <a:r>
              <a:rPr lang="uk-UA" dirty="0"/>
              <a:t>, заробітна плата працівників </a:t>
            </a:r>
            <a:r>
              <a:rPr lang="uk-UA" dirty="0" smtClean="0"/>
              <a:t>школи</a:t>
            </a:r>
            <a:r>
              <a:rPr lang="uk-UA" dirty="0"/>
              <a:t>.</a:t>
            </a:r>
            <a:endParaRPr lang="uk-UA" dirty="0" smtClean="0"/>
          </a:p>
          <a:p>
            <a:pPr marL="0" indent="0">
              <a:buNone/>
            </a:pPr>
            <a:endParaRPr lang="uk-UA" sz="2400" dirty="0" smtClean="0"/>
          </a:p>
          <a:p>
            <a:pPr marL="0" indent="0">
              <a:buNone/>
            </a:pPr>
            <a:r>
              <a:rPr lang="uk-UA" sz="2000" b="1" i="1" dirty="0" smtClean="0"/>
              <a:t>Від </a:t>
            </a:r>
            <a:r>
              <a:rPr lang="uk-UA" sz="2000" b="1" i="1" dirty="0" err="1" smtClean="0"/>
              <a:t>Торчицького</a:t>
            </a:r>
            <a:r>
              <a:rPr lang="uk-UA" sz="2000" b="1" i="1" dirty="0" smtClean="0"/>
              <a:t> закладу (при ліквідації) передано:</a:t>
            </a:r>
          </a:p>
          <a:p>
            <a:r>
              <a:rPr lang="uk-UA" dirty="0" smtClean="0"/>
              <a:t>наповнення </a:t>
            </a:r>
            <a:r>
              <a:rPr lang="uk-UA" dirty="0"/>
              <a:t>класних кімнат початкової школи роздатковим та демонстраційним </a:t>
            </a:r>
            <a:r>
              <a:rPr lang="uk-UA" dirty="0" smtClean="0"/>
              <a:t>матеріалами, </a:t>
            </a:r>
            <a:r>
              <a:rPr lang="uk-UA" dirty="0"/>
              <a:t>технічними засобами (принтери (2), ноутбуки (2), плоско панельний дисплей (</a:t>
            </a:r>
            <a:r>
              <a:rPr lang="uk-UA" dirty="0" smtClean="0"/>
              <a:t>1) </a:t>
            </a:r>
          </a:p>
          <a:p>
            <a:r>
              <a:rPr lang="uk-UA" dirty="0" smtClean="0"/>
              <a:t>засоби </a:t>
            </a:r>
            <a:r>
              <a:rPr lang="uk-UA" dirty="0"/>
              <a:t>пожежогасіння (2 вогнегасники</a:t>
            </a:r>
            <a:r>
              <a:rPr lang="uk-UA" dirty="0" smtClean="0"/>
              <a:t>)</a:t>
            </a:r>
          </a:p>
          <a:p>
            <a:r>
              <a:rPr lang="uk-UA" dirty="0" smtClean="0"/>
              <a:t> </a:t>
            </a:r>
            <a:r>
              <a:rPr lang="uk-UA" dirty="0"/>
              <a:t>посуд для харчоблоку</a:t>
            </a:r>
            <a:r>
              <a:rPr lang="uk-UA" dirty="0" smtClean="0"/>
              <a:t>.</a:t>
            </a:r>
          </a:p>
          <a:p>
            <a:endParaRPr lang="uk-UA" dirty="0" smtClean="0"/>
          </a:p>
          <a:p>
            <a:pPr marL="0" indent="0">
              <a:buNone/>
            </a:pPr>
            <a:endParaRPr lang="uk-UA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uk-UA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592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4366" y="1476375"/>
            <a:ext cx="9548431" cy="5688632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endParaRPr lang="uk-UA" b="1" i="1" dirty="0"/>
          </a:p>
          <a:p>
            <a:pPr marL="0" indent="0">
              <a:buNone/>
            </a:pPr>
            <a:endParaRPr lang="uk-UA" dirty="0"/>
          </a:p>
          <a:p>
            <a:pPr lvl="0"/>
            <a:r>
              <a:rPr lang="uk-UA" dirty="0" err="1"/>
              <a:t>Нумікон</a:t>
            </a:r>
            <a:r>
              <a:rPr lang="uk-UA" dirty="0"/>
              <a:t> комплект (для інклюзивного класу);</a:t>
            </a:r>
          </a:p>
          <a:p>
            <a:pPr lvl="0"/>
            <a:r>
              <a:rPr lang="uk-UA" dirty="0"/>
              <a:t>Комплект мультимедійного обладнання (1 шт.)</a:t>
            </a:r>
          </a:p>
          <a:p>
            <a:pPr lvl="0"/>
            <a:r>
              <a:rPr lang="uk-UA" dirty="0"/>
              <a:t>Атлас України;</a:t>
            </a:r>
          </a:p>
          <a:p>
            <a:pPr lvl="0"/>
            <a:r>
              <a:rPr lang="uk-UA" dirty="0"/>
              <a:t>модель Сонячної системи;</a:t>
            </a:r>
          </a:p>
          <a:p>
            <a:pPr lvl="0"/>
            <a:r>
              <a:rPr lang="uk-UA" dirty="0"/>
              <a:t>набір об’ємних </a:t>
            </a:r>
            <a:r>
              <a:rPr lang="uk-UA" dirty="0" err="1"/>
              <a:t>геометрих</a:t>
            </a:r>
            <a:r>
              <a:rPr lang="uk-UA" dirty="0"/>
              <a:t> тіл;</a:t>
            </a:r>
          </a:p>
          <a:p>
            <a:pPr lvl="0"/>
            <a:r>
              <a:rPr lang="uk-UA" dirty="0"/>
              <a:t>олива моторна синтетична (1 шт.);</a:t>
            </a:r>
          </a:p>
          <a:p>
            <a:pPr lvl="0"/>
            <a:r>
              <a:rPr lang="uk-UA" dirty="0"/>
              <a:t>бензин (25л)</a:t>
            </a:r>
          </a:p>
          <a:p>
            <a:pPr lvl="0"/>
            <a:r>
              <a:rPr lang="uk-UA" dirty="0"/>
              <a:t>вапно(5 кг.);</a:t>
            </a:r>
          </a:p>
          <a:p>
            <a:pPr lvl="0"/>
            <a:endParaRPr lang="uk-UA" dirty="0" smtClean="0"/>
          </a:p>
          <a:p>
            <a:pPr lvl="0"/>
            <a:endParaRPr lang="uk-UA" dirty="0"/>
          </a:p>
          <a:p>
            <a:pPr marL="0" lvl="0" indent="0">
              <a:buNone/>
            </a:pPr>
            <a:endParaRPr lang="uk-UA" dirty="0" smtClean="0"/>
          </a:p>
          <a:p>
            <a:pPr lvl="0"/>
            <a:r>
              <a:rPr lang="uk-UA" dirty="0" smtClean="0"/>
              <a:t>емаль </a:t>
            </a:r>
            <a:r>
              <a:rPr lang="uk-UA" dirty="0"/>
              <a:t>для підлоги (25 б.);</a:t>
            </a:r>
          </a:p>
          <a:p>
            <a:pPr lvl="0"/>
            <a:r>
              <a:rPr lang="uk-UA" dirty="0" err="1"/>
              <a:t>грунт</a:t>
            </a:r>
            <a:r>
              <a:rPr lang="uk-UA" dirty="0"/>
              <a:t> Сніжка (10 шт.);</a:t>
            </a:r>
          </a:p>
          <a:p>
            <a:pPr lvl="0"/>
            <a:r>
              <a:rPr lang="uk-UA" dirty="0"/>
              <a:t>піна монтажна (2 шт.);</a:t>
            </a:r>
          </a:p>
          <a:p>
            <a:pPr lvl="0"/>
            <a:r>
              <a:rPr lang="uk-UA" dirty="0"/>
              <a:t>цемент 25 кг (2 шт.);</a:t>
            </a:r>
          </a:p>
          <a:p>
            <a:pPr lvl="0"/>
            <a:r>
              <a:rPr lang="uk-UA" dirty="0"/>
              <a:t>світильники (5шт.);</a:t>
            </a:r>
          </a:p>
          <a:p>
            <a:pPr lvl="0"/>
            <a:r>
              <a:rPr lang="uk-UA" dirty="0"/>
              <a:t>вимикачі (4 шт.);</a:t>
            </a:r>
          </a:p>
          <a:p>
            <a:pPr lvl="0"/>
            <a:r>
              <a:rPr lang="uk-UA" dirty="0" err="1"/>
              <a:t>дюбель+само</a:t>
            </a:r>
            <a:r>
              <a:rPr lang="uk-UA" dirty="0"/>
              <a:t> різ (1 </a:t>
            </a:r>
            <a:r>
              <a:rPr lang="uk-UA" dirty="0" err="1"/>
              <a:t>уп</a:t>
            </a:r>
            <a:r>
              <a:rPr lang="uk-UA" dirty="0"/>
              <a:t>.);</a:t>
            </a:r>
          </a:p>
          <a:p>
            <a:pPr lvl="0"/>
            <a:r>
              <a:rPr lang="uk-UA" dirty="0"/>
              <a:t>короб електричний (8 шт.);</a:t>
            </a:r>
          </a:p>
          <a:p>
            <a:pPr lvl="0"/>
            <a:r>
              <a:rPr lang="uk-UA" dirty="0"/>
              <a:t>розетка двійна (1шт.) </a:t>
            </a:r>
          </a:p>
          <a:p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1836415" y="1153209"/>
            <a:ext cx="8568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/>
              <a:t>За кошти перераховані відділом освіти </a:t>
            </a:r>
            <a:r>
              <a:rPr lang="uk-UA" sz="2800" b="1" i="1" dirty="0" smtClean="0"/>
              <a:t> придбано</a:t>
            </a:r>
            <a:r>
              <a:rPr lang="uk-UA" sz="2800" b="1" i="1" dirty="0"/>
              <a:t>:</a:t>
            </a:r>
          </a:p>
          <a:p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3419666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65960" y="907665"/>
            <a:ext cx="10403815" cy="729826"/>
          </a:xfrm>
        </p:spPr>
        <p:txBody>
          <a:bodyPr>
            <a:noAutofit/>
          </a:bodyPr>
          <a:lstStyle/>
          <a:p>
            <a:pPr algn="ctr"/>
            <a:r>
              <a:rPr lang="uk-UA" sz="4000" b="1" i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Спонсорська допомога батьків</a:t>
            </a:r>
            <a:endParaRPr lang="uk-UA" sz="4000" b="1" i="1" u="sng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16335" y="2052439"/>
            <a:ext cx="102971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sz="2400" dirty="0"/>
              <a:t>поповнення інтернету – щомісячно;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sz="2400" dirty="0"/>
              <a:t>придбання бензину та запчастин до </a:t>
            </a:r>
            <a:r>
              <a:rPr lang="uk-UA" sz="2400" dirty="0" err="1"/>
              <a:t>бензокоси</a:t>
            </a:r>
            <a:r>
              <a:rPr lang="uk-UA" sz="2400" dirty="0"/>
              <a:t>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sz="2400" dirty="0"/>
              <a:t>матеріали на конкурсні роботи;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sz="2400" dirty="0"/>
              <a:t>закупівля гігієнічних засобів та матеріалів;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sz="2400" dirty="0"/>
              <a:t>миючі засоби на кухню;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sz="2400" dirty="0"/>
              <a:t>косметичні ремонти в класних кімнатах</a:t>
            </a:r>
            <a:r>
              <a:rPr lang="uk-UA" sz="2400" dirty="0" smtClean="0"/>
              <a:t>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sz="2400" dirty="0"/>
              <a:t>в</a:t>
            </a:r>
            <a:r>
              <a:rPr lang="uk-UA" sz="2400" dirty="0" smtClean="0"/>
              <a:t>становлення мультимедійного обладнання;</a:t>
            </a:r>
            <a:endParaRPr lang="uk-UA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sz="2400" dirty="0"/>
              <a:t>учнівський комплект (парта + стілець) (3 шт.) від родини </a:t>
            </a:r>
            <a:r>
              <a:rPr lang="uk-UA" sz="2400" dirty="0" err="1"/>
              <a:t>Горбатюкової</a:t>
            </a:r>
            <a:r>
              <a:rPr lang="uk-UA" sz="2400" dirty="0"/>
              <a:t> Тетяни Петрівни.</a:t>
            </a:r>
          </a:p>
          <a:p>
            <a:pPr marL="457200" indent="-457200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uk-UA" sz="4000" dirty="0">
              <a:solidFill>
                <a:schemeClr val="tx2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3967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5731" y="923111"/>
            <a:ext cx="8965660" cy="879202"/>
          </a:xfrm>
        </p:spPr>
        <p:txBody>
          <a:bodyPr>
            <a:noAutofit/>
          </a:bodyPr>
          <a:lstStyle/>
          <a:p>
            <a:pPr algn="ctr"/>
            <a:r>
              <a:rPr lang="uk-UA" sz="36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Благодійна </a:t>
            </a:r>
            <a:r>
              <a:rPr lang="uk-UA" sz="36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допомога від ПСП «</a:t>
            </a:r>
            <a:r>
              <a:rPr lang="uk-UA" sz="36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Кривець»</a:t>
            </a:r>
            <a:endParaRPr lang="uk-UA" sz="36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404367" y="1548383"/>
            <a:ext cx="9757748" cy="2376264"/>
          </a:xfrm>
        </p:spPr>
        <p:txBody>
          <a:bodyPr>
            <a:noAutofit/>
          </a:bodyPr>
          <a:lstStyle/>
          <a:p>
            <a:pPr lvl="0"/>
            <a:r>
              <a:rPr lang="uk-UA" sz="2400" dirty="0"/>
              <a:t>водопостачання закладу;</a:t>
            </a:r>
          </a:p>
          <a:p>
            <a:pPr lvl="0"/>
            <a:r>
              <a:rPr lang="uk-UA" sz="2400" dirty="0"/>
              <a:t>обкошування території закладу;</a:t>
            </a:r>
          </a:p>
          <a:p>
            <a:pPr lvl="0"/>
            <a:r>
              <a:rPr lang="uk-UA" sz="2400" dirty="0"/>
              <a:t>періодичне вивезення сміття;</a:t>
            </a:r>
          </a:p>
          <a:p>
            <a:pPr lvl="0"/>
            <a:r>
              <a:rPr lang="uk-UA" sz="2400" dirty="0"/>
              <a:t>новорічні подарунки для здобувачів освіти закладу.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04367" y="3924647"/>
            <a:ext cx="921702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i="1" dirty="0" smtClean="0"/>
              <a:t>Послуги </a:t>
            </a:r>
            <a:r>
              <a:rPr lang="uk-UA" sz="3600" b="1" i="1" dirty="0"/>
              <a:t>виконані ЖКП</a:t>
            </a:r>
            <a:r>
              <a:rPr lang="uk-UA" sz="3600" b="1" i="1" dirty="0" smtClean="0"/>
              <a:t>:</a:t>
            </a:r>
          </a:p>
          <a:p>
            <a:endParaRPr lang="uk-UA" sz="3200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400" dirty="0"/>
              <a:t>заміна </a:t>
            </a:r>
            <a:r>
              <a:rPr lang="uk-UA" sz="2400" dirty="0" smtClean="0"/>
              <a:t>кранів та зливних </a:t>
            </a:r>
            <a:r>
              <a:rPr lang="uk-UA" sz="2400" dirty="0"/>
              <a:t>бачків у санвузлах закладу;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400" dirty="0"/>
              <a:t>вивезення сміття.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313041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9507" y="494483"/>
            <a:ext cx="11309048" cy="1260211"/>
          </a:xfrm>
          <a:noFill/>
        </p:spPr>
        <p:txBody>
          <a:bodyPr>
            <a:noAutofit/>
          </a:bodyPr>
          <a:lstStyle/>
          <a:p>
            <a:pPr algn="ctr"/>
            <a:r>
              <a:rPr lang="uk-UA" sz="3600" b="1" i="1" dirty="0" smtClean="0">
                <a:solidFill>
                  <a:schemeClr val="accent1">
                    <a:lumMod val="75000"/>
                  </a:schemeClr>
                </a:solidFill>
              </a:rPr>
              <a:t>Адміністрацією  </a:t>
            </a:r>
            <a:r>
              <a:rPr lang="uk-UA" sz="3600" b="1" i="1" dirty="0">
                <a:solidFill>
                  <a:schemeClr val="accent1">
                    <a:lumMod val="75000"/>
                  </a:schemeClr>
                </a:solidFill>
              </a:rPr>
              <a:t>приділяється  достатньо  уваги  естетичному  вигляду  закладу освіти. </a:t>
            </a:r>
            <a:endParaRPr lang="uk-UA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0391" y="1851805"/>
            <a:ext cx="10155408" cy="4990084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uk-UA" sz="3200" dirty="0" smtClean="0">
                <a:solidFill>
                  <a:schemeClr val="accent1">
                    <a:lumMod val="75000"/>
                  </a:schemeClr>
                </a:solidFill>
              </a:rPr>
              <a:t>Виконуються  </a:t>
            </a:r>
            <a:r>
              <a:rPr lang="uk-UA" sz="3200" dirty="0">
                <a:solidFill>
                  <a:schemeClr val="accent1">
                    <a:lumMod val="75000"/>
                  </a:schemeClr>
                </a:solidFill>
              </a:rPr>
              <a:t>капітальні  та  косметичні  </a:t>
            </a:r>
            <a:r>
              <a:rPr lang="uk-UA" sz="3200" dirty="0" smtClean="0">
                <a:solidFill>
                  <a:schemeClr val="accent1">
                    <a:lumMod val="75000"/>
                  </a:schemeClr>
                </a:solidFill>
              </a:rPr>
              <a:t>ремонти закладу. </a:t>
            </a:r>
          </a:p>
          <a:p>
            <a:r>
              <a:rPr lang="uk-UA" sz="3200" dirty="0" smtClean="0">
                <a:solidFill>
                  <a:schemeClr val="accent1">
                    <a:lumMod val="75000"/>
                  </a:schemeClr>
                </a:solidFill>
              </a:rPr>
              <a:t>Подвір'я </a:t>
            </a:r>
            <a:r>
              <a:rPr lang="uk-UA" sz="3200" dirty="0">
                <a:solidFill>
                  <a:schemeClr val="accent1">
                    <a:lumMod val="75000"/>
                  </a:schemeClr>
                </a:solidFill>
              </a:rPr>
              <a:t>школи завжди прибране, доглянуте. </a:t>
            </a:r>
          </a:p>
          <a:p>
            <a:r>
              <a:rPr lang="uk-UA" sz="3200" dirty="0">
                <a:solidFill>
                  <a:schemeClr val="accent1">
                    <a:lumMod val="75000"/>
                  </a:schemeClr>
                </a:solidFill>
              </a:rPr>
              <a:t>Силами  </a:t>
            </a:r>
            <a:r>
              <a:rPr lang="uk-UA" sz="3200" dirty="0" smtClean="0">
                <a:solidFill>
                  <a:schemeClr val="accent1">
                    <a:lumMod val="75000"/>
                  </a:schemeClr>
                </a:solidFill>
              </a:rPr>
              <a:t>педагогів,техпрацівників </a:t>
            </a:r>
            <a:r>
              <a:rPr lang="uk-UA" sz="3200" dirty="0">
                <a:solidFill>
                  <a:schemeClr val="accent1">
                    <a:lumMod val="75000"/>
                  </a:schemeClr>
                </a:solidFill>
              </a:rPr>
              <a:t>та учнів приміщення та територія  </a:t>
            </a:r>
            <a:r>
              <a:rPr lang="uk-UA" sz="3200" dirty="0" smtClean="0">
                <a:solidFill>
                  <a:schemeClr val="accent1">
                    <a:lumMod val="75000"/>
                  </a:schemeClr>
                </a:solidFill>
              </a:rPr>
              <a:t>школи підтримується  </a:t>
            </a:r>
            <a:r>
              <a:rPr lang="uk-UA" sz="3200" dirty="0">
                <a:solidFill>
                  <a:schemeClr val="accent1">
                    <a:lumMod val="75000"/>
                  </a:schemeClr>
                </a:solidFill>
              </a:rPr>
              <a:t>на  належному  санітарно-гігієнічному  рівні.</a:t>
            </a:r>
          </a:p>
          <a:p>
            <a:endParaRPr lang="uk-UA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8998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8879" y="3852639"/>
            <a:ext cx="2143125" cy="21431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88" y="5220791"/>
            <a:ext cx="2027495" cy="2381396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760889" y="455201"/>
            <a:ext cx="10952798" cy="1260211"/>
          </a:xfrm>
          <a:prstGeom prst="rect">
            <a:avLst/>
          </a:prstGeom>
        </p:spPr>
        <p:txBody>
          <a:bodyPr vert="horz" lIns="112746" tIns="56373" rIns="112746" bIns="56373" rtlCol="0" anchor="ctr">
            <a:normAutofit/>
          </a:bodyPr>
          <a:lstStyle>
            <a:lvl1pPr algn="ctr" defTabSz="1127455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i="1" smtClean="0">
                <a:solidFill>
                  <a:schemeClr val="accent1">
                    <a:lumMod val="75000"/>
                  </a:schemeClr>
                </a:solidFill>
              </a:rPr>
              <a:t>Дякую за увагу!</a:t>
            </a:r>
            <a:endParaRPr lang="uk-UA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760889" y="1916695"/>
            <a:ext cx="10952798" cy="4990084"/>
          </a:xfrm>
          <a:prstGeom prst="rect">
            <a:avLst/>
          </a:prstGeom>
        </p:spPr>
        <p:txBody>
          <a:bodyPr vert="horz" lIns="112746" tIns="56373" rIns="112746" bIns="56373" rtlCol="0">
            <a:normAutofit/>
          </a:bodyPr>
          <a:lstStyle>
            <a:lvl1pPr marL="422796" indent="-422796" algn="l" defTabSz="112745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6057" indent="-352330" algn="l" defTabSz="112745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09319" indent="-281864" algn="l" defTabSz="112745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73047" indent="-281864" algn="l" defTabSz="112745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6774" indent="-281864" algn="l" defTabSz="112745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00502" indent="-281864" algn="l" defTabSz="112745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64229" indent="-281864" algn="l" defTabSz="112745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27957" indent="-281864" algn="l" defTabSz="112745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91685" indent="-281864" algn="l" defTabSz="112745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Бажаю вам міцного здоров’я, щастя, благополуччя.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Сподіваюсь, що новий навчальний рік розпочнеться під мирним небом. </a:t>
            </a:r>
            <a:endParaRPr lang="uk-UA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183167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aebb726562c8ca1163faa8bc2aa3fe3983324"/>
</p:tagLst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2217</TotalTime>
  <Words>1041</Words>
  <Application>Microsoft Office PowerPoint</Application>
  <PresentationFormat>Произвольный</PresentationFormat>
  <Paragraphs>216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Arial</vt:lpstr>
      <vt:lpstr>Arial Black</vt:lpstr>
      <vt:lpstr>Calibri</vt:lpstr>
      <vt:lpstr>Franklin Gothic Book</vt:lpstr>
      <vt:lpstr>Times New Roman</vt:lpstr>
      <vt:lpstr>Wingdings</vt:lpstr>
      <vt:lpstr>Crop</vt:lpstr>
      <vt:lpstr>ЗВІТ ДИРЕКТОРА</vt:lpstr>
      <vt:lpstr>Презентация PowerPoint</vt:lpstr>
      <vt:lpstr>НАВЧАЛЬНИЙ ПРОЦЕС</vt:lpstr>
      <vt:lpstr>Шкільна мережа</vt:lpstr>
      <vt:lpstr>Мережа учнів початкової школи</vt:lpstr>
      <vt:lpstr>Мережа учнів базової школи</vt:lpstr>
      <vt:lpstr>ІНКЛЮЗИВНЕ НАВЧАННЯ</vt:lpstr>
      <vt:lpstr>Освітній рівень та якісний склад ПЕДАГОГІВ закладу</vt:lpstr>
      <vt:lpstr>У 2023/2024 навчальному році</vt:lpstr>
      <vt:lpstr>На кінець 2023/2024 н.р. якісний склад педагогічного колективу становить:</vt:lpstr>
      <vt:lpstr>Моніторинг навчальних досягнень учнів </vt:lpstr>
      <vt:lpstr>Моніторинг навчальних досягнень</vt:lpstr>
      <vt:lpstr>Участь у ІІ етапі Всеукраїнських учнівських олімпіад</vt:lpstr>
      <vt:lpstr>         Виховна робота</vt:lpstr>
      <vt:lpstr>Напрямки виховання</vt:lpstr>
      <vt:lpstr>Командні регіональні конкурси та змагання </vt:lpstr>
      <vt:lpstr>Забезпечення організації харчування</vt:lpstr>
      <vt:lpstr>Соціально-психологічна служба </vt:lpstr>
      <vt:lpstr>Презентация PowerPoint</vt:lpstr>
      <vt:lpstr>Господарська діяльність</vt:lpstr>
      <vt:lpstr>Презентация PowerPoint</vt:lpstr>
      <vt:lpstr>Спонсорська допомога батьків</vt:lpstr>
      <vt:lpstr>Благодійна допомога від ПСП «Кривець»</vt:lpstr>
      <vt:lpstr>Адміністрацією  приділяється  достатньо  уваги  естетичному  вигляду  закладу освіти. </vt:lpstr>
      <vt:lpstr>Презентация PowerPoint</vt:lpstr>
    </vt:vector>
  </TitlesOfParts>
  <Company>http://presentation-creation.ru/powerpoint-templates.html</Company>
  <LinksUpToDate>false</LinksUpToDate>
  <SharedDoc>false</SharedDoc>
  <HyperlinkBase>http://presentation-creation.ru/powerpoint-templates.html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Желто-синие завихрения</dc:title>
  <dc:creator>obstinate</dc:creator>
  <dc:description>Шаблон презентации с сайта http://presentation-creation.ru/</dc:description>
  <cp:lastModifiedBy>Валентина Гаркавлюк</cp:lastModifiedBy>
  <cp:revision>176</cp:revision>
  <dcterms:created xsi:type="dcterms:W3CDTF">2017-10-03T08:49:35Z</dcterms:created>
  <dcterms:modified xsi:type="dcterms:W3CDTF">2024-06-13T06:28:26Z</dcterms:modified>
</cp:coreProperties>
</file>